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modernComment_101_844F5A18.xml" ContentType="application/vnd.ms-powerpoint.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1895805-0A84-2247-3EAF-BDBBC9E9A57E}" name="Dorian L. Feacher &lt;Student&gt;" initials="D&lt;" userId="S::0612106958@my.browardschools.com::2fd5e01c-bb80-4bdb-8f5a-f9b1adc6351e" providerId="AD"/>
  <p188:author id="{BAC3520A-480D-FD0D-C4BF-7CFC05E7769B}" name="Neveah Charles" initials="NC" userId="S::0612110610@my.browardschools.com::c62c1eae-80ab-4acb-b933-90a828f537b0"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A0C27B-53D7-4AA2-BCDE-861965965889}" v="2" dt="2024-04-18T19:58:02.8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6"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lik M. Thomas &lt;Student&gt;" userId="S::0613004976@my.browardschools.com::dc2e4cd0-a2c4-4e1d-a01d-61d469ddc1ba" providerId="AD" clId="Web-{D8E23273-7AA7-EDED-695F-BA2DA817BFDA}"/>
    <pc:docChg chg="addSld modSld">
      <pc:chgData name="Malik M. Thomas &lt;Student&gt;" userId="S::0613004976@my.browardschools.com::dc2e4cd0-a2c4-4e1d-a01d-61d469ddc1ba" providerId="AD" clId="Web-{D8E23273-7AA7-EDED-695F-BA2DA817BFDA}" dt="2023-01-24T04:22:05.621" v="114" actId="20577"/>
      <pc:docMkLst>
        <pc:docMk/>
      </pc:docMkLst>
      <pc:sldChg chg="modSp new">
        <pc:chgData name="Malik M. Thomas &lt;Student&gt;" userId="S::0613004976@my.browardschools.com::dc2e4cd0-a2c4-4e1d-a01d-61d469ddc1ba" providerId="AD" clId="Web-{D8E23273-7AA7-EDED-695F-BA2DA817BFDA}" dt="2023-01-24T04:22:05.621" v="114" actId="20577"/>
        <pc:sldMkLst>
          <pc:docMk/>
          <pc:sldMk cId="2759613902" sldId="258"/>
        </pc:sldMkLst>
        <pc:spChg chg="mod">
          <ac:chgData name="Malik M. Thomas &lt;Student&gt;" userId="S::0613004976@my.browardschools.com::dc2e4cd0-a2c4-4e1d-a01d-61d469ddc1ba" providerId="AD" clId="Web-{D8E23273-7AA7-EDED-695F-BA2DA817BFDA}" dt="2023-01-24T03:05:13.474" v="33" actId="20577"/>
          <ac:spMkLst>
            <pc:docMk/>
            <pc:sldMk cId="2759613902" sldId="258"/>
            <ac:spMk id="2" creationId="{5166C364-6854-7817-47CC-4BB5E7BE1EE3}"/>
          </ac:spMkLst>
        </pc:spChg>
        <pc:spChg chg="mod">
          <ac:chgData name="Malik M. Thomas &lt;Student&gt;" userId="S::0613004976@my.browardschools.com::dc2e4cd0-a2c4-4e1d-a01d-61d469ddc1ba" providerId="AD" clId="Web-{D8E23273-7AA7-EDED-695F-BA2DA817BFDA}" dt="2023-01-24T03:36:26.183" v="41" actId="20577"/>
          <ac:spMkLst>
            <pc:docMk/>
            <pc:sldMk cId="2759613902" sldId="258"/>
            <ac:spMk id="3" creationId="{81B829C3-D9FE-CE40-5FB2-90E501978F2A}"/>
          </ac:spMkLst>
        </pc:spChg>
        <pc:spChg chg="mod">
          <ac:chgData name="Malik M. Thomas &lt;Student&gt;" userId="S::0613004976@my.browardschools.com::dc2e4cd0-a2c4-4e1d-a01d-61d469ddc1ba" providerId="AD" clId="Web-{D8E23273-7AA7-EDED-695F-BA2DA817BFDA}" dt="2023-01-24T04:22:05.621" v="114" actId="20577"/>
          <ac:spMkLst>
            <pc:docMk/>
            <pc:sldMk cId="2759613902" sldId="258"/>
            <ac:spMk id="9" creationId="{FEC0093F-9118-06F8-4009-06A4FB23B3F5}"/>
          </ac:spMkLst>
        </pc:spChg>
      </pc:sldChg>
    </pc:docChg>
  </pc:docChgLst>
  <pc:docChgLst>
    <pc:chgData name="Neveah Charles" userId="c62c1eae-80ab-4acb-b933-90a828f537b0" providerId="ADAL" clId="{59B139B6-9B07-D049-9920-D18AB1F03E75}"/>
    <pc:docChg chg="undo redo custSel modSld">
      <pc:chgData name="Neveah Charles" userId="c62c1eae-80ab-4acb-b933-90a828f537b0" providerId="ADAL" clId="{59B139B6-9B07-D049-9920-D18AB1F03E75}" dt="2023-01-26T13:44:30.495" v="5" actId="1076"/>
      <pc:docMkLst>
        <pc:docMk/>
      </pc:docMkLst>
      <pc:sldChg chg="modCm">
        <pc:chgData name="Neveah Charles" userId="c62c1eae-80ab-4acb-b933-90a828f537b0" providerId="ADAL" clId="{59B139B6-9B07-D049-9920-D18AB1F03E75}" dt="2023-01-26T13:43:36.468" v="3"/>
        <pc:sldMkLst>
          <pc:docMk/>
          <pc:sldMk cId="2219792920" sldId="257"/>
        </pc:sldMkLst>
      </pc:sldChg>
      <pc:sldChg chg="modSp">
        <pc:chgData name="Neveah Charles" userId="c62c1eae-80ab-4acb-b933-90a828f537b0" providerId="ADAL" clId="{59B139B6-9B07-D049-9920-D18AB1F03E75}" dt="2023-01-26T13:44:30.495" v="5" actId="1076"/>
        <pc:sldMkLst>
          <pc:docMk/>
          <pc:sldMk cId="1253376966" sldId="261"/>
        </pc:sldMkLst>
        <pc:spChg chg="mod">
          <ac:chgData name="Neveah Charles" userId="c62c1eae-80ab-4acb-b933-90a828f537b0" providerId="ADAL" clId="{59B139B6-9B07-D049-9920-D18AB1F03E75}" dt="2023-01-26T13:44:30.495" v="5" actId="1076"/>
          <ac:spMkLst>
            <pc:docMk/>
            <pc:sldMk cId="1253376966" sldId="261"/>
            <ac:spMk id="2" creationId="{89997521-ACB3-8787-0B8E-8C734936EB05}"/>
          </ac:spMkLst>
        </pc:spChg>
      </pc:sldChg>
    </pc:docChg>
  </pc:docChgLst>
  <pc:docChgLst>
    <pc:chgData name="Malik M. Thomas &lt;Student&gt;" userId="S::0613004976@my.browardschools.com::dc2e4cd0-a2c4-4e1d-a01d-61d469ddc1ba" providerId="AD" clId="Web-{319FF7BC-22AF-0CDB-45E8-92C302AFD10D}"/>
    <pc:docChg chg="modSld">
      <pc:chgData name="Malik M. Thomas &lt;Student&gt;" userId="S::0613004976@my.browardschools.com::dc2e4cd0-a2c4-4e1d-a01d-61d469ddc1ba" providerId="AD" clId="Web-{319FF7BC-22AF-0CDB-45E8-92C302AFD10D}" dt="2023-01-30T04:15:38.673" v="3" actId="20577"/>
      <pc:docMkLst>
        <pc:docMk/>
      </pc:docMkLst>
      <pc:sldChg chg="modSp">
        <pc:chgData name="Malik M. Thomas &lt;Student&gt;" userId="S::0613004976@my.browardschools.com::dc2e4cd0-a2c4-4e1d-a01d-61d469ddc1ba" providerId="AD" clId="Web-{319FF7BC-22AF-0CDB-45E8-92C302AFD10D}" dt="2023-01-30T04:15:38.673" v="3" actId="20577"/>
        <pc:sldMkLst>
          <pc:docMk/>
          <pc:sldMk cId="2759613902" sldId="258"/>
        </pc:sldMkLst>
        <pc:spChg chg="mod">
          <ac:chgData name="Malik M. Thomas &lt;Student&gt;" userId="S::0613004976@my.browardschools.com::dc2e4cd0-a2c4-4e1d-a01d-61d469ddc1ba" providerId="AD" clId="Web-{319FF7BC-22AF-0CDB-45E8-92C302AFD10D}" dt="2023-01-30T04:15:38.673" v="3" actId="20577"/>
          <ac:spMkLst>
            <pc:docMk/>
            <pc:sldMk cId="2759613902" sldId="258"/>
            <ac:spMk id="7" creationId="{469995E1-F412-CC37-2BBB-2A648807A44D}"/>
          </ac:spMkLst>
        </pc:spChg>
      </pc:sldChg>
    </pc:docChg>
  </pc:docChgLst>
  <pc:docChgLst>
    <pc:chgData name="Jayden Guthrie &lt;Student&gt;" userId="e4c92d22-d346-4ab1-9c2c-a1bf55cc26f8" providerId="ADAL" clId="{D9AA770A-A949-4EFA-B95E-306EC539411E}"/>
    <pc:docChg chg="undo custSel modSld">
      <pc:chgData name="Jayden Guthrie &lt;Student&gt;" userId="e4c92d22-d346-4ab1-9c2c-a1bf55cc26f8" providerId="ADAL" clId="{D9AA770A-A949-4EFA-B95E-306EC539411E}" dt="2023-01-20T15:54:31" v="30" actId="313"/>
      <pc:docMkLst>
        <pc:docMk/>
      </pc:docMkLst>
      <pc:sldChg chg="addSp delSp modSp mod setBg setClrOvrMap">
        <pc:chgData name="Jayden Guthrie &lt;Student&gt;" userId="e4c92d22-d346-4ab1-9c2c-a1bf55cc26f8" providerId="ADAL" clId="{D9AA770A-A949-4EFA-B95E-306EC539411E}" dt="2023-01-20T15:38:52.917" v="29" actId="478"/>
        <pc:sldMkLst>
          <pc:docMk/>
          <pc:sldMk cId="2014637719" sldId="256"/>
        </pc:sldMkLst>
        <pc:spChg chg="mod">
          <ac:chgData name="Jayden Guthrie &lt;Student&gt;" userId="e4c92d22-d346-4ab1-9c2c-a1bf55cc26f8" providerId="ADAL" clId="{D9AA770A-A949-4EFA-B95E-306EC539411E}" dt="2023-01-20T15:38:50.805" v="25" actId="26606"/>
          <ac:spMkLst>
            <pc:docMk/>
            <pc:sldMk cId="2014637719" sldId="256"/>
            <ac:spMk id="2" creationId="{D38F4993-92D5-4645-387C-4127A3688BDE}"/>
          </ac:spMkLst>
        </pc:spChg>
        <pc:spChg chg="mod">
          <ac:chgData name="Jayden Guthrie &lt;Student&gt;" userId="e4c92d22-d346-4ab1-9c2c-a1bf55cc26f8" providerId="ADAL" clId="{D9AA770A-A949-4EFA-B95E-306EC539411E}" dt="2023-01-20T15:38:50.805" v="25" actId="26606"/>
          <ac:spMkLst>
            <pc:docMk/>
            <pc:sldMk cId="2014637719" sldId="256"/>
            <ac:spMk id="3" creationId="{E3F7C23F-ECFA-2AFF-B3CE-DCE757A27EDE}"/>
          </ac:spMkLst>
        </pc:spChg>
        <pc:spChg chg="add">
          <ac:chgData name="Jayden Guthrie &lt;Student&gt;" userId="e4c92d22-d346-4ab1-9c2c-a1bf55cc26f8" providerId="ADAL" clId="{D9AA770A-A949-4EFA-B95E-306EC539411E}" dt="2023-01-20T15:35:07.574" v="13" actId="26606"/>
          <ac:spMkLst>
            <pc:docMk/>
            <pc:sldMk cId="2014637719" sldId="256"/>
            <ac:spMk id="1030" creationId="{0671A8AE-40A1-4631-A6B8-581AFF065482}"/>
          </ac:spMkLst>
        </pc:spChg>
        <pc:spChg chg="add">
          <ac:chgData name="Jayden Guthrie &lt;Student&gt;" userId="e4c92d22-d346-4ab1-9c2c-a1bf55cc26f8" providerId="ADAL" clId="{D9AA770A-A949-4EFA-B95E-306EC539411E}" dt="2023-01-20T15:35:07.574" v="13" actId="26606"/>
          <ac:spMkLst>
            <pc:docMk/>
            <pc:sldMk cId="2014637719" sldId="256"/>
            <ac:spMk id="1031" creationId="{AB58EF07-17C2-48CF-ABB0-EEF1F17CB8F0}"/>
          </ac:spMkLst>
        </pc:spChg>
        <pc:spChg chg="add del">
          <ac:chgData name="Jayden Guthrie &lt;Student&gt;" userId="e4c92d22-d346-4ab1-9c2c-a1bf55cc26f8" providerId="ADAL" clId="{D9AA770A-A949-4EFA-B95E-306EC539411E}" dt="2023-01-20T15:38:50.805" v="25" actId="26606"/>
          <ac:spMkLst>
            <pc:docMk/>
            <pc:sldMk cId="2014637719" sldId="256"/>
            <ac:spMk id="1032" creationId="{0671A8AE-40A1-4631-A6B8-581AFF065482}"/>
          </ac:spMkLst>
        </pc:spChg>
        <pc:spChg chg="add del">
          <ac:chgData name="Jayden Guthrie &lt;Student&gt;" userId="e4c92d22-d346-4ab1-9c2c-a1bf55cc26f8" providerId="ADAL" clId="{D9AA770A-A949-4EFA-B95E-306EC539411E}" dt="2023-01-20T15:32:51.642" v="12" actId="26606"/>
          <ac:spMkLst>
            <pc:docMk/>
            <pc:sldMk cId="2014637719" sldId="256"/>
            <ac:spMk id="1033" creationId="{ECC07320-C2CA-4E29-8481-9D9E143C7788}"/>
          </ac:spMkLst>
        </pc:spChg>
        <pc:spChg chg="add del">
          <ac:chgData name="Jayden Guthrie &lt;Student&gt;" userId="e4c92d22-d346-4ab1-9c2c-a1bf55cc26f8" providerId="ADAL" clId="{D9AA770A-A949-4EFA-B95E-306EC539411E}" dt="2023-01-20T15:38:50.805" v="25" actId="26606"/>
          <ac:spMkLst>
            <pc:docMk/>
            <pc:sldMk cId="2014637719" sldId="256"/>
            <ac:spMk id="1034" creationId="{AB58EF07-17C2-48CF-ABB0-EEF1F17CB8F0}"/>
          </ac:spMkLst>
        </pc:spChg>
        <pc:spChg chg="add del">
          <ac:chgData name="Jayden Guthrie &lt;Student&gt;" userId="e4c92d22-d346-4ab1-9c2c-a1bf55cc26f8" providerId="ADAL" clId="{D9AA770A-A949-4EFA-B95E-306EC539411E}" dt="2023-01-20T15:32:51.642" v="12" actId="26606"/>
          <ac:spMkLst>
            <pc:docMk/>
            <pc:sldMk cId="2014637719" sldId="256"/>
            <ac:spMk id="1035" creationId="{178FB36B-5BFE-42CA-BC60-1115E0D95EEC}"/>
          </ac:spMkLst>
        </pc:spChg>
        <pc:spChg chg="add del">
          <ac:chgData name="Jayden Guthrie &lt;Student&gt;" userId="e4c92d22-d346-4ab1-9c2c-a1bf55cc26f8" providerId="ADAL" clId="{D9AA770A-A949-4EFA-B95E-306EC539411E}" dt="2023-01-20T15:38:50.805" v="25" actId="26606"/>
          <ac:spMkLst>
            <pc:docMk/>
            <pc:sldMk cId="2014637719" sldId="256"/>
            <ac:spMk id="1036" creationId="{AF2F604E-43BE-4DC3-B983-E071523364F8}"/>
          </ac:spMkLst>
        </pc:spChg>
        <pc:spChg chg="add">
          <ac:chgData name="Jayden Guthrie &lt;Student&gt;" userId="e4c92d22-d346-4ab1-9c2c-a1bf55cc26f8" providerId="ADAL" clId="{D9AA770A-A949-4EFA-B95E-306EC539411E}" dt="2023-01-20T15:35:07.574" v="13" actId="26606"/>
          <ac:spMkLst>
            <pc:docMk/>
            <pc:sldMk cId="2014637719" sldId="256"/>
            <ac:spMk id="1037" creationId="{AF2F604E-43BE-4DC3-B983-E071523364F8}"/>
          </ac:spMkLst>
        </pc:spChg>
        <pc:spChg chg="add del">
          <ac:chgData name="Jayden Guthrie &lt;Student&gt;" userId="e4c92d22-d346-4ab1-9c2c-a1bf55cc26f8" providerId="ADAL" clId="{D9AA770A-A949-4EFA-B95E-306EC539411E}" dt="2023-01-20T15:38:50.805" v="25" actId="26606"/>
          <ac:spMkLst>
            <pc:docMk/>
            <pc:sldMk cId="2014637719" sldId="256"/>
            <ac:spMk id="1038" creationId="{08C9B587-E65E-4B52-B37C-ABEBB6E87928}"/>
          </ac:spMkLst>
        </pc:spChg>
        <pc:spChg chg="add">
          <ac:chgData name="Jayden Guthrie &lt;Student&gt;" userId="e4c92d22-d346-4ab1-9c2c-a1bf55cc26f8" providerId="ADAL" clId="{D9AA770A-A949-4EFA-B95E-306EC539411E}" dt="2023-01-20T15:35:07.574" v="13" actId="26606"/>
          <ac:spMkLst>
            <pc:docMk/>
            <pc:sldMk cId="2014637719" sldId="256"/>
            <ac:spMk id="1039" creationId="{08C9B587-E65E-4B52-B37C-ABEBB6E87928}"/>
          </ac:spMkLst>
        </pc:spChg>
        <pc:spChg chg="add del">
          <ac:chgData name="Jayden Guthrie &lt;Student&gt;" userId="e4c92d22-d346-4ab1-9c2c-a1bf55cc26f8" providerId="ADAL" clId="{D9AA770A-A949-4EFA-B95E-306EC539411E}" dt="2023-01-20T15:30:44.861" v="1" actId="26606"/>
          <ac:spMkLst>
            <pc:docMk/>
            <pc:sldMk cId="2014637719" sldId="256"/>
            <ac:spMk id="1040" creationId="{71B2258F-86CA-4D4D-8270-BC05FCDEBFB3}"/>
          </ac:spMkLst>
        </pc:spChg>
        <pc:spChg chg="add del">
          <ac:chgData name="Jayden Guthrie &lt;Student&gt;" userId="e4c92d22-d346-4ab1-9c2c-a1bf55cc26f8" providerId="ADAL" clId="{D9AA770A-A949-4EFA-B95E-306EC539411E}" dt="2023-01-20T15:38:50.805" v="25" actId="26606"/>
          <ac:spMkLst>
            <pc:docMk/>
            <pc:sldMk cId="2014637719" sldId="256"/>
            <ac:spMk id="1041" creationId="{5A59F003-E00A-43F9-91DC-CC54E3B87466}"/>
          </ac:spMkLst>
        </pc:spChg>
        <pc:spChg chg="add del">
          <ac:chgData name="Jayden Guthrie &lt;Student&gt;" userId="e4c92d22-d346-4ab1-9c2c-a1bf55cc26f8" providerId="ADAL" clId="{D9AA770A-A949-4EFA-B95E-306EC539411E}" dt="2023-01-20T15:30:52.820" v="3" actId="26606"/>
          <ac:spMkLst>
            <pc:docMk/>
            <pc:sldMk cId="2014637719" sldId="256"/>
            <ac:spMk id="1042" creationId="{890DEF05-784E-4B61-89E4-04C4ECF4E5A0}"/>
          </ac:spMkLst>
        </pc:spChg>
        <pc:spChg chg="add del">
          <ac:chgData name="Jayden Guthrie &lt;Student&gt;" userId="e4c92d22-d346-4ab1-9c2c-a1bf55cc26f8" providerId="ADAL" clId="{D9AA770A-A949-4EFA-B95E-306EC539411E}" dt="2023-01-20T15:30:52.820" v="3" actId="26606"/>
          <ac:spMkLst>
            <pc:docMk/>
            <pc:sldMk cId="2014637719" sldId="256"/>
            <ac:spMk id="1043" creationId="{22A397E7-BF60-45B2-84C7-B074B76C37A7}"/>
          </ac:spMkLst>
        </pc:spChg>
        <pc:spChg chg="add del">
          <ac:chgData name="Jayden Guthrie &lt;Student&gt;" userId="e4c92d22-d346-4ab1-9c2c-a1bf55cc26f8" providerId="ADAL" clId="{D9AA770A-A949-4EFA-B95E-306EC539411E}" dt="2023-01-20T15:38:50.805" v="25" actId="26606"/>
          <ac:spMkLst>
            <pc:docMk/>
            <pc:sldMk cId="2014637719" sldId="256"/>
            <ac:spMk id="1045" creationId="{D74A4382-E3AD-430A-9A1F-DFA3E0E77A7D}"/>
          </ac:spMkLst>
        </pc:spChg>
        <pc:spChg chg="add del">
          <ac:chgData name="Jayden Guthrie &lt;Student&gt;" userId="e4c92d22-d346-4ab1-9c2c-a1bf55cc26f8" providerId="ADAL" clId="{D9AA770A-A949-4EFA-B95E-306EC539411E}" dt="2023-01-20T15:30:56.682" v="5" actId="26606"/>
          <ac:spMkLst>
            <pc:docMk/>
            <pc:sldMk cId="2014637719" sldId="256"/>
            <ac:spMk id="1046" creationId="{657F69E0-C4B0-4BEC-A689-4F8D877F05D4}"/>
          </ac:spMkLst>
        </pc:spChg>
        <pc:spChg chg="add del">
          <ac:chgData name="Jayden Guthrie &lt;Student&gt;" userId="e4c92d22-d346-4ab1-9c2c-a1bf55cc26f8" providerId="ADAL" clId="{D9AA770A-A949-4EFA-B95E-306EC539411E}" dt="2023-01-20T15:30:56.682" v="5" actId="26606"/>
          <ac:spMkLst>
            <pc:docMk/>
            <pc:sldMk cId="2014637719" sldId="256"/>
            <ac:spMk id="1047" creationId="{9F6380B4-6A1C-481E-8408-B4E6C75B9B81}"/>
          </ac:spMkLst>
        </pc:spChg>
        <pc:spChg chg="add del">
          <ac:chgData name="Jayden Guthrie &lt;Student&gt;" userId="e4c92d22-d346-4ab1-9c2c-a1bf55cc26f8" providerId="ADAL" clId="{D9AA770A-A949-4EFA-B95E-306EC539411E}" dt="2023-01-20T15:38:50.805" v="25" actId="26606"/>
          <ac:spMkLst>
            <pc:docMk/>
            <pc:sldMk cId="2014637719" sldId="256"/>
            <ac:spMk id="1048" creationId="{79F40191-0F44-4FD1-82CC-ACB507C14BE6}"/>
          </ac:spMkLst>
        </pc:spChg>
        <pc:spChg chg="add del">
          <ac:chgData name="Jayden Guthrie &lt;Student&gt;" userId="e4c92d22-d346-4ab1-9c2c-a1bf55cc26f8" providerId="ADAL" clId="{D9AA770A-A949-4EFA-B95E-306EC539411E}" dt="2023-01-20T15:32:43.409" v="7" actId="26606"/>
          <ac:spMkLst>
            <pc:docMk/>
            <pc:sldMk cId="2014637719" sldId="256"/>
            <ac:spMk id="1049" creationId="{22A397E7-BF60-45B2-84C7-B074B76C37A7}"/>
          </ac:spMkLst>
        </pc:spChg>
        <pc:spChg chg="add del">
          <ac:chgData name="Jayden Guthrie &lt;Student&gt;" userId="e4c92d22-d346-4ab1-9c2c-a1bf55cc26f8" providerId="ADAL" clId="{D9AA770A-A949-4EFA-B95E-306EC539411E}" dt="2023-01-20T15:32:43.409" v="7" actId="26606"/>
          <ac:spMkLst>
            <pc:docMk/>
            <pc:sldMk cId="2014637719" sldId="256"/>
            <ac:spMk id="1050" creationId="{890DEF05-784E-4B61-89E4-04C4ECF4E5A0}"/>
          </ac:spMkLst>
        </pc:spChg>
        <pc:spChg chg="add del">
          <ac:chgData name="Jayden Guthrie &lt;Student&gt;" userId="e4c92d22-d346-4ab1-9c2c-a1bf55cc26f8" providerId="ADAL" clId="{D9AA770A-A949-4EFA-B95E-306EC539411E}" dt="2023-01-20T15:38:50.352" v="24" actId="26606"/>
          <ac:spMkLst>
            <pc:docMk/>
            <pc:sldMk cId="2014637719" sldId="256"/>
            <ac:spMk id="1052" creationId="{0671A8AE-40A1-4631-A6B8-581AFF065482}"/>
          </ac:spMkLst>
        </pc:spChg>
        <pc:spChg chg="add del">
          <ac:chgData name="Jayden Guthrie &lt;Student&gt;" userId="e4c92d22-d346-4ab1-9c2c-a1bf55cc26f8" providerId="ADAL" clId="{D9AA770A-A949-4EFA-B95E-306EC539411E}" dt="2023-01-20T15:32:47.969" v="9" actId="26606"/>
          <ac:spMkLst>
            <pc:docMk/>
            <pc:sldMk cId="2014637719" sldId="256"/>
            <ac:spMk id="1053" creationId="{71B2258F-86CA-4D4D-8270-BC05FCDEBFB3}"/>
          </ac:spMkLst>
        </pc:spChg>
        <pc:spChg chg="add del">
          <ac:chgData name="Jayden Guthrie &lt;Student&gt;" userId="e4c92d22-d346-4ab1-9c2c-a1bf55cc26f8" providerId="ADAL" clId="{D9AA770A-A949-4EFA-B95E-306EC539411E}" dt="2023-01-20T15:38:50.352" v="24" actId="26606"/>
          <ac:spMkLst>
            <pc:docMk/>
            <pc:sldMk cId="2014637719" sldId="256"/>
            <ac:spMk id="1054" creationId="{AB58EF07-17C2-48CF-ABB0-EEF1F17CB8F0}"/>
          </ac:spMkLst>
        </pc:spChg>
        <pc:spChg chg="add del">
          <ac:chgData name="Jayden Guthrie &lt;Student&gt;" userId="e4c92d22-d346-4ab1-9c2c-a1bf55cc26f8" providerId="ADAL" clId="{D9AA770A-A949-4EFA-B95E-306EC539411E}" dt="2023-01-20T15:32:51.634" v="11" actId="26606"/>
          <ac:spMkLst>
            <pc:docMk/>
            <pc:sldMk cId="2014637719" sldId="256"/>
            <ac:spMk id="1055" creationId="{22A397E7-BF60-45B2-84C7-B074B76C37A7}"/>
          </ac:spMkLst>
        </pc:spChg>
        <pc:spChg chg="add del">
          <ac:chgData name="Jayden Guthrie &lt;Student&gt;" userId="e4c92d22-d346-4ab1-9c2c-a1bf55cc26f8" providerId="ADAL" clId="{D9AA770A-A949-4EFA-B95E-306EC539411E}" dt="2023-01-20T15:32:51.634" v="11" actId="26606"/>
          <ac:spMkLst>
            <pc:docMk/>
            <pc:sldMk cId="2014637719" sldId="256"/>
            <ac:spMk id="1056" creationId="{890DEF05-784E-4B61-89E4-04C4ECF4E5A0}"/>
          </ac:spMkLst>
        </pc:spChg>
        <pc:spChg chg="add del">
          <ac:chgData name="Jayden Guthrie &lt;Student&gt;" userId="e4c92d22-d346-4ab1-9c2c-a1bf55cc26f8" providerId="ADAL" clId="{D9AA770A-A949-4EFA-B95E-306EC539411E}" dt="2023-01-20T15:38:50.352" v="24" actId="26606"/>
          <ac:spMkLst>
            <pc:docMk/>
            <pc:sldMk cId="2014637719" sldId="256"/>
            <ac:spMk id="1058" creationId="{AF2F604E-43BE-4DC3-B983-E071523364F8}"/>
          </ac:spMkLst>
        </pc:spChg>
        <pc:spChg chg="add">
          <ac:chgData name="Jayden Guthrie &lt;Student&gt;" userId="e4c92d22-d346-4ab1-9c2c-a1bf55cc26f8" providerId="ADAL" clId="{D9AA770A-A949-4EFA-B95E-306EC539411E}" dt="2023-01-20T15:32:51.642" v="12" actId="26606"/>
          <ac:spMkLst>
            <pc:docMk/>
            <pc:sldMk cId="2014637719" sldId="256"/>
            <ac:spMk id="1059" creationId="{0671A8AE-40A1-4631-A6B8-581AFF065482}"/>
          </ac:spMkLst>
        </pc:spChg>
        <pc:spChg chg="add">
          <ac:chgData name="Jayden Guthrie &lt;Student&gt;" userId="e4c92d22-d346-4ab1-9c2c-a1bf55cc26f8" providerId="ADAL" clId="{D9AA770A-A949-4EFA-B95E-306EC539411E}" dt="2023-01-20T15:32:51.642" v="12" actId="26606"/>
          <ac:spMkLst>
            <pc:docMk/>
            <pc:sldMk cId="2014637719" sldId="256"/>
            <ac:spMk id="1060" creationId="{AB58EF07-17C2-48CF-ABB0-EEF1F17CB8F0}"/>
          </ac:spMkLst>
        </pc:spChg>
        <pc:spChg chg="add">
          <ac:chgData name="Jayden Guthrie &lt;Student&gt;" userId="e4c92d22-d346-4ab1-9c2c-a1bf55cc26f8" providerId="ADAL" clId="{D9AA770A-A949-4EFA-B95E-306EC539411E}" dt="2023-01-20T15:32:51.642" v="12" actId="26606"/>
          <ac:spMkLst>
            <pc:docMk/>
            <pc:sldMk cId="2014637719" sldId="256"/>
            <ac:spMk id="1061" creationId="{AF2F604E-43BE-4DC3-B983-E071523364F8}"/>
          </ac:spMkLst>
        </pc:spChg>
        <pc:spChg chg="add">
          <ac:chgData name="Jayden Guthrie &lt;Student&gt;" userId="e4c92d22-d346-4ab1-9c2c-a1bf55cc26f8" providerId="ADAL" clId="{D9AA770A-A949-4EFA-B95E-306EC539411E}" dt="2023-01-20T15:32:51.642" v="12" actId="26606"/>
          <ac:spMkLst>
            <pc:docMk/>
            <pc:sldMk cId="2014637719" sldId="256"/>
            <ac:spMk id="1062" creationId="{08C9B587-E65E-4B52-B37C-ABEBB6E87928}"/>
          </ac:spMkLst>
        </pc:spChg>
        <pc:spChg chg="add del">
          <ac:chgData name="Jayden Guthrie &lt;Student&gt;" userId="e4c92d22-d346-4ab1-9c2c-a1bf55cc26f8" providerId="ADAL" clId="{D9AA770A-A949-4EFA-B95E-306EC539411E}" dt="2023-01-20T15:38:50.352" v="24" actId="26606"/>
          <ac:spMkLst>
            <pc:docMk/>
            <pc:sldMk cId="2014637719" sldId="256"/>
            <ac:spMk id="1063" creationId="{08C9B587-E65E-4B52-B37C-ABEBB6E87928}"/>
          </ac:spMkLst>
        </pc:spChg>
        <pc:picChg chg="add del mod ord">
          <ac:chgData name="Jayden Guthrie &lt;Student&gt;" userId="e4c92d22-d346-4ab1-9c2c-a1bf55cc26f8" providerId="ADAL" clId="{D9AA770A-A949-4EFA-B95E-306EC539411E}" dt="2023-01-20T15:38:52.210" v="28"/>
          <ac:picMkLst>
            <pc:docMk/>
            <pc:sldMk cId="2014637719" sldId="256"/>
            <ac:picMk id="5" creationId="{EEC7FAAC-3306-8BCB-896B-6AD3C267C574}"/>
          </ac:picMkLst>
        </pc:picChg>
        <pc:picChg chg="add del mod">
          <ac:chgData name="Jayden Guthrie &lt;Student&gt;" userId="e4c92d22-d346-4ab1-9c2c-a1bf55cc26f8" providerId="ADAL" clId="{D9AA770A-A949-4EFA-B95E-306EC539411E}" dt="2023-01-20T15:38:52.917" v="29" actId="478"/>
          <ac:picMkLst>
            <pc:docMk/>
            <pc:sldMk cId="2014637719" sldId="256"/>
            <ac:picMk id="1028" creationId="{879E16FF-3C89-2A60-27D7-B918E7D3225C}"/>
          </ac:picMkLst>
        </pc:picChg>
        <pc:cxnChg chg="add del">
          <ac:chgData name="Jayden Guthrie &lt;Student&gt;" userId="e4c92d22-d346-4ab1-9c2c-a1bf55cc26f8" providerId="ADAL" clId="{D9AA770A-A949-4EFA-B95E-306EC539411E}" dt="2023-01-20T15:30:52.820" v="3" actId="26606"/>
          <ac:cxnSpMkLst>
            <pc:docMk/>
            <pc:sldMk cId="2014637719" sldId="256"/>
            <ac:cxnSpMk id="1044" creationId="{C41BAEC7-F7B0-4224-8B18-8F74B7D87F0B}"/>
          </ac:cxnSpMkLst>
        </pc:cxnChg>
        <pc:cxnChg chg="add del">
          <ac:chgData name="Jayden Guthrie &lt;Student&gt;" userId="e4c92d22-d346-4ab1-9c2c-a1bf55cc26f8" providerId="ADAL" clId="{D9AA770A-A949-4EFA-B95E-306EC539411E}" dt="2023-01-20T15:32:43.409" v="7" actId="26606"/>
          <ac:cxnSpMkLst>
            <pc:docMk/>
            <pc:sldMk cId="2014637719" sldId="256"/>
            <ac:cxnSpMk id="1051" creationId="{C41BAEC7-F7B0-4224-8B18-8F74B7D87F0B}"/>
          </ac:cxnSpMkLst>
        </pc:cxnChg>
        <pc:cxnChg chg="add del">
          <ac:chgData name="Jayden Guthrie &lt;Student&gt;" userId="e4c92d22-d346-4ab1-9c2c-a1bf55cc26f8" providerId="ADAL" clId="{D9AA770A-A949-4EFA-B95E-306EC539411E}" dt="2023-01-20T15:32:51.634" v="11" actId="26606"/>
          <ac:cxnSpMkLst>
            <pc:docMk/>
            <pc:sldMk cId="2014637719" sldId="256"/>
            <ac:cxnSpMk id="1057" creationId="{C41BAEC7-F7B0-4224-8B18-8F74B7D87F0B}"/>
          </ac:cxnSpMkLst>
        </pc:cxnChg>
      </pc:sldChg>
      <pc:sldChg chg="modSp mod">
        <pc:chgData name="Jayden Guthrie &lt;Student&gt;" userId="e4c92d22-d346-4ab1-9c2c-a1bf55cc26f8" providerId="ADAL" clId="{D9AA770A-A949-4EFA-B95E-306EC539411E}" dt="2023-01-20T15:54:31" v="30" actId="313"/>
        <pc:sldMkLst>
          <pc:docMk/>
          <pc:sldMk cId="2219792920" sldId="257"/>
        </pc:sldMkLst>
        <pc:spChg chg="mod">
          <ac:chgData name="Jayden Guthrie &lt;Student&gt;" userId="e4c92d22-d346-4ab1-9c2c-a1bf55cc26f8" providerId="ADAL" clId="{D9AA770A-A949-4EFA-B95E-306EC539411E}" dt="2023-01-20T15:54:31" v="30" actId="313"/>
          <ac:spMkLst>
            <pc:docMk/>
            <pc:sldMk cId="2219792920" sldId="257"/>
            <ac:spMk id="3" creationId="{976D78FB-DAC4-E31D-2F14-EBC908ABA6F9}"/>
          </ac:spMkLst>
        </pc:spChg>
      </pc:sldChg>
    </pc:docChg>
  </pc:docChgLst>
  <pc:docChgLst>
    <pc:chgData name="Malik M. Thomas &lt;Student&gt;" userId="S::0613004976@my.browardschools.com::dc2e4cd0-a2c4-4e1d-a01d-61d469ddc1ba" providerId="AD" clId="Web-{825F0880-9BAC-423A-36E8-565F19B1F82E}"/>
    <pc:docChg chg="modSld">
      <pc:chgData name="Malik M. Thomas &lt;Student&gt;" userId="S::0613004976@my.browardschools.com::dc2e4cd0-a2c4-4e1d-a01d-61d469ddc1ba" providerId="AD" clId="Web-{825F0880-9BAC-423A-36E8-565F19B1F82E}" dt="2023-01-26T02:52:29.798" v="3" actId="20577"/>
      <pc:docMkLst>
        <pc:docMk/>
      </pc:docMkLst>
      <pc:sldChg chg="modSp">
        <pc:chgData name="Malik M. Thomas &lt;Student&gt;" userId="S::0613004976@my.browardschools.com::dc2e4cd0-a2c4-4e1d-a01d-61d469ddc1ba" providerId="AD" clId="Web-{825F0880-9BAC-423A-36E8-565F19B1F82E}" dt="2023-01-26T02:52:29.798" v="3" actId="20577"/>
        <pc:sldMkLst>
          <pc:docMk/>
          <pc:sldMk cId="2219792920" sldId="257"/>
        </pc:sldMkLst>
        <pc:spChg chg="mod">
          <ac:chgData name="Malik M. Thomas &lt;Student&gt;" userId="S::0613004976@my.browardschools.com::dc2e4cd0-a2c4-4e1d-a01d-61d469ddc1ba" providerId="AD" clId="Web-{825F0880-9BAC-423A-36E8-565F19B1F82E}" dt="2023-01-26T02:52:29.798" v="3" actId="20577"/>
          <ac:spMkLst>
            <pc:docMk/>
            <pc:sldMk cId="2219792920" sldId="257"/>
            <ac:spMk id="3" creationId="{976D78FB-DAC4-E31D-2F14-EBC908ABA6F9}"/>
          </ac:spMkLst>
        </pc:spChg>
      </pc:sldChg>
    </pc:docChg>
  </pc:docChgLst>
  <pc:docChgLst>
    <pc:chgData name="Malik M. Thomas &lt;Student&gt;" userId="S::0613004976@my.browardschools.com::dc2e4cd0-a2c4-4e1d-a01d-61d469ddc1ba" providerId="AD" clId="Web-{B1580082-EFF8-78D3-9051-7E79A09D09E1}"/>
    <pc:docChg chg="modSld">
      <pc:chgData name="Malik M. Thomas &lt;Student&gt;" userId="S::0613004976@my.browardschools.com::dc2e4cd0-a2c4-4e1d-a01d-61d469ddc1ba" providerId="AD" clId="Web-{B1580082-EFF8-78D3-9051-7E79A09D09E1}" dt="2023-01-30T15:14:59.900" v="0" actId="1076"/>
      <pc:docMkLst>
        <pc:docMk/>
      </pc:docMkLst>
      <pc:sldChg chg="modSp">
        <pc:chgData name="Malik M. Thomas &lt;Student&gt;" userId="S::0613004976@my.browardschools.com::dc2e4cd0-a2c4-4e1d-a01d-61d469ddc1ba" providerId="AD" clId="Web-{B1580082-EFF8-78D3-9051-7E79A09D09E1}" dt="2023-01-30T15:14:59.900" v="0" actId="1076"/>
        <pc:sldMkLst>
          <pc:docMk/>
          <pc:sldMk cId="4139502411" sldId="259"/>
        </pc:sldMkLst>
        <pc:picChg chg="mod">
          <ac:chgData name="Malik M. Thomas &lt;Student&gt;" userId="S::0613004976@my.browardschools.com::dc2e4cd0-a2c4-4e1d-a01d-61d469ddc1ba" providerId="AD" clId="Web-{B1580082-EFF8-78D3-9051-7E79A09D09E1}" dt="2023-01-30T15:14:59.900" v="0" actId="1076"/>
          <ac:picMkLst>
            <pc:docMk/>
            <pc:sldMk cId="4139502411" sldId="259"/>
            <ac:picMk id="5" creationId="{31A31EEC-9885-ECAC-C1BA-BC36A1CDE785}"/>
          </ac:picMkLst>
        </pc:picChg>
      </pc:sldChg>
    </pc:docChg>
  </pc:docChgLst>
  <pc:docChgLst>
    <pc:chgData name="Neveah Charles" userId="c62c1eae-80ab-4acb-b933-90a828f537b0" providerId="ADAL" clId="{5A9ACEBB-0989-4A96-9375-30882EE657C2}"/>
    <pc:docChg chg="undo custSel addSld modSld">
      <pc:chgData name="Neveah Charles" userId="c62c1eae-80ab-4acb-b933-90a828f537b0" providerId="ADAL" clId="{5A9ACEBB-0989-4A96-9375-30882EE657C2}" dt="2023-01-20T15:55:28.108" v="279" actId="5793"/>
      <pc:docMkLst>
        <pc:docMk/>
      </pc:docMkLst>
      <pc:sldChg chg="addSp modSp mod setBg">
        <pc:chgData name="Neveah Charles" userId="c62c1eae-80ab-4acb-b933-90a828f537b0" providerId="ADAL" clId="{5A9ACEBB-0989-4A96-9375-30882EE657C2}" dt="2023-01-20T15:21:36.107" v="52" actId="26606"/>
        <pc:sldMkLst>
          <pc:docMk/>
          <pc:sldMk cId="2014637719" sldId="256"/>
        </pc:sldMkLst>
        <pc:spChg chg="mod ord">
          <ac:chgData name="Neveah Charles" userId="c62c1eae-80ab-4acb-b933-90a828f537b0" providerId="ADAL" clId="{5A9ACEBB-0989-4A96-9375-30882EE657C2}" dt="2023-01-20T15:21:36.107" v="52" actId="26606"/>
          <ac:spMkLst>
            <pc:docMk/>
            <pc:sldMk cId="2014637719" sldId="256"/>
            <ac:spMk id="2" creationId="{D38F4993-92D5-4645-387C-4127A3688BDE}"/>
          </ac:spMkLst>
        </pc:spChg>
        <pc:spChg chg="mod ord">
          <ac:chgData name="Neveah Charles" userId="c62c1eae-80ab-4acb-b933-90a828f537b0" providerId="ADAL" clId="{5A9ACEBB-0989-4A96-9375-30882EE657C2}" dt="2023-01-20T15:21:36.107" v="52" actId="26606"/>
          <ac:spMkLst>
            <pc:docMk/>
            <pc:sldMk cId="2014637719" sldId="256"/>
            <ac:spMk id="3" creationId="{E3F7C23F-ECFA-2AFF-B3CE-DCE757A27EDE}"/>
          </ac:spMkLst>
        </pc:spChg>
        <pc:spChg chg="add">
          <ac:chgData name="Neveah Charles" userId="c62c1eae-80ab-4acb-b933-90a828f537b0" providerId="ADAL" clId="{5A9ACEBB-0989-4A96-9375-30882EE657C2}" dt="2023-01-20T15:21:36.107" v="52" actId="26606"/>
          <ac:spMkLst>
            <pc:docMk/>
            <pc:sldMk cId="2014637719" sldId="256"/>
            <ac:spMk id="1033" creationId="{ECC07320-C2CA-4E29-8481-9D9E143C7788}"/>
          </ac:spMkLst>
        </pc:spChg>
        <pc:spChg chg="add">
          <ac:chgData name="Neveah Charles" userId="c62c1eae-80ab-4acb-b933-90a828f537b0" providerId="ADAL" clId="{5A9ACEBB-0989-4A96-9375-30882EE657C2}" dt="2023-01-20T15:21:36.107" v="52" actId="26606"/>
          <ac:spMkLst>
            <pc:docMk/>
            <pc:sldMk cId="2014637719" sldId="256"/>
            <ac:spMk id="1035" creationId="{178FB36B-5BFE-42CA-BC60-1115E0D95EEC}"/>
          </ac:spMkLst>
        </pc:spChg>
        <pc:picChg chg="add mod">
          <ac:chgData name="Neveah Charles" userId="c62c1eae-80ab-4acb-b933-90a828f537b0" providerId="ADAL" clId="{5A9ACEBB-0989-4A96-9375-30882EE657C2}" dt="2023-01-20T15:19:49.035" v="48" actId="171"/>
          <ac:picMkLst>
            <pc:docMk/>
            <pc:sldMk cId="2014637719" sldId="256"/>
            <ac:picMk id="1026" creationId="{17AE4C74-961D-131F-A29B-84A21B8BCBE0}"/>
          </ac:picMkLst>
        </pc:picChg>
        <pc:picChg chg="add mod">
          <ac:chgData name="Neveah Charles" userId="c62c1eae-80ab-4acb-b933-90a828f537b0" providerId="ADAL" clId="{5A9ACEBB-0989-4A96-9375-30882EE657C2}" dt="2023-01-20T15:21:36.107" v="52" actId="26606"/>
          <ac:picMkLst>
            <pc:docMk/>
            <pc:sldMk cId="2014637719" sldId="256"/>
            <ac:picMk id="1028" creationId="{879E16FF-3C89-2A60-27D7-B918E7D3225C}"/>
          </ac:picMkLst>
        </pc:picChg>
      </pc:sldChg>
      <pc:sldChg chg="addSp delSp modSp new mod setBg setClrOvrMap">
        <pc:chgData name="Neveah Charles" userId="c62c1eae-80ab-4acb-b933-90a828f537b0" providerId="ADAL" clId="{5A9ACEBB-0989-4A96-9375-30882EE657C2}" dt="2023-01-20T15:55:28.108" v="279" actId="5793"/>
        <pc:sldMkLst>
          <pc:docMk/>
          <pc:sldMk cId="2219792920" sldId="257"/>
        </pc:sldMkLst>
        <pc:spChg chg="mod">
          <ac:chgData name="Neveah Charles" userId="c62c1eae-80ab-4acb-b933-90a828f537b0" providerId="ADAL" clId="{5A9ACEBB-0989-4A96-9375-30882EE657C2}" dt="2023-01-20T15:54:23.796" v="191" actId="26606"/>
          <ac:spMkLst>
            <pc:docMk/>
            <pc:sldMk cId="2219792920" sldId="257"/>
            <ac:spMk id="2" creationId="{79E4E315-EE48-FE63-A74F-45070218626B}"/>
          </ac:spMkLst>
        </pc:spChg>
        <pc:spChg chg="mod">
          <ac:chgData name="Neveah Charles" userId="c62c1eae-80ab-4acb-b933-90a828f537b0" providerId="ADAL" clId="{5A9ACEBB-0989-4A96-9375-30882EE657C2}" dt="2023-01-20T15:55:28.108" v="279" actId="5793"/>
          <ac:spMkLst>
            <pc:docMk/>
            <pc:sldMk cId="2219792920" sldId="257"/>
            <ac:spMk id="3" creationId="{976D78FB-DAC4-E31D-2F14-EBC908ABA6F9}"/>
          </ac:spMkLst>
        </pc:spChg>
        <pc:spChg chg="del">
          <ac:chgData name="Neveah Charles" userId="c62c1eae-80ab-4acb-b933-90a828f537b0" providerId="ADAL" clId="{5A9ACEBB-0989-4A96-9375-30882EE657C2}" dt="2023-01-20T15:54:23.796" v="191" actId="26606"/>
          <ac:spMkLst>
            <pc:docMk/>
            <pc:sldMk cId="2219792920" sldId="257"/>
            <ac:spMk id="5" creationId="{907EF6B7-1338-4443-8C46-6A318D952DFD}"/>
          </ac:spMkLst>
        </pc:spChg>
        <pc:spChg chg="del">
          <ac:chgData name="Neveah Charles" userId="c62c1eae-80ab-4acb-b933-90a828f537b0" providerId="ADAL" clId="{5A9ACEBB-0989-4A96-9375-30882EE657C2}" dt="2023-01-20T15:54:23.796" v="191" actId="26606"/>
          <ac:spMkLst>
            <pc:docMk/>
            <pc:sldMk cId="2219792920" sldId="257"/>
            <ac:spMk id="6" creationId="{DAAE4CDD-124C-4DCF-9584-B6033B545DD5}"/>
          </ac:spMkLst>
        </pc:spChg>
        <pc:spChg chg="del">
          <ac:chgData name="Neveah Charles" userId="c62c1eae-80ab-4acb-b933-90a828f537b0" providerId="ADAL" clId="{5A9ACEBB-0989-4A96-9375-30882EE657C2}" dt="2023-01-20T15:54:23.796" v="191" actId="26606"/>
          <ac:spMkLst>
            <pc:docMk/>
            <pc:sldMk cId="2219792920" sldId="257"/>
            <ac:spMk id="7" creationId="{081E4A58-353D-44AE-B2FC-2A74E2E400F7}"/>
          </ac:spMkLst>
        </pc:spChg>
        <pc:spChg chg="add">
          <ac:chgData name="Neveah Charles" userId="c62c1eae-80ab-4acb-b933-90a828f537b0" providerId="ADAL" clId="{5A9ACEBB-0989-4A96-9375-30882EE657C2}" dt="2023-01-20T15:54:23.796" v="191" actId="26606"/>
          <ac:spMkLst>
            <pc:docMk/>
            <pc:sldMk cId="2219792920" sldId="257"/>
            <ac:spMk id="9" creationId="{DFF2AC85-FAA0-4844-813F-83C04D7382E2}"/>
          </ac:spMkLst>
        </pc:spChg>
        <pc:spChg chg="add">
          <ac:chgData name="Neveah Charles" userId="c62c1eae-80ab-4acb-b933-90a828f537b0" providerId="ADAL" clId="{5A9ACEBB-0989-4A96-9375-30882EE657C2}" dt="2023-01-20T15:54:23.796" v="191" actId="26606"/>
          <ac:spMkLst>
            <pc:docMk/>
            <pc:sldMk cId="2219792920" sldId="257"/>
            <ac:spMk id="14" creationId="{89CC0F1E-BAA2-47B1-8F83-7ECB9FD9E009}"/>
          </ac:spMkLst>
        </pc:spChg>
      </pc:sldChg>
    </pc:docChg>
  </pc:docChgLst>
  <pc:docChgLst>
    <pc:chgData name="Neveah Charles &lt;Student&gt;" userId="S::0612110610@my.browardschools.com::c62c1eae-80ab-4acb-b933-90a828f537b0" providerId="AD" clId="Web-{FA04D795-1EA4-ED09-2CC1-67A908D8C6C0}"/>
    <pc:docChg chg="modSld">
      <pc:chgData name="Neveah Charles &lt;Student&gt;" userId="S::0612110610@my.browardschools.com::c62c1eae-80ab-4acb-b933-90a828f537b0" providerId="AD" clId="Web-{FA04D795-1EA4-ED09-2CC1-67A908D8C6C0}" dt="2023-01-24T15:53:02.855" v="209" actId="20577"/>
      <pc:docMkLst>
        <pc:docMk/>
      </pc:docMkLst>
      <pc:sldChg chg="modSp">
        <pc:chgData name="Neveah Charles &lt;Student&gt;" userId="S::0612110610@my.browardschools.com::c62c1eae-80ab-4acb-b933-90a828f537b0" providerId="AD" clId="Web-{FA04D795-1EA4-ED09-2CC1-67A908D8C6C0}" dt="2023-01-24T15:32:55.100" v="2" actId="20577"/>
        <pc:sldMkLst>
          <pc:docMk/>
          <pc:sldMk cId="2014637719" sldId="256"/>
        </pc:sldMkLst>
        <pc:spChg chg="mod">
          <ac:chgData name="Neveah Charles &lt;Student&gt;" userId="S::0612110610@my.browardschools.com::c62c1eae-80ab-4acb-b933-90a828f537b0" providerId="AD" clId="Web-{FA04D795-1EA4-ED09-2CC1-67A908D8C6C0}" dt="2023-01-24T15:32:55.100" v="2" actId="20577"/>
          <ac:spMkLst>
            <pc:docMk/>
            <pc:sldMk cId="2014637719" sldId="256"/>
            <ac:spMk id="3" creationId="{E3F7C23F-ECFA-2AFF-B3CE-DCE757A27EDE}"/>
          </ac:spMkLst>
        </pc:spChg>
      </pc:sldChg>
      <pc:sldChg chg="modSp">
        <pc:chgData name="Neveah Charles &lt;Student&gt;" userId="S::0612110610@my.browardschools.com::c62c1eae-80ab-4acb-b933-90a828f537b0" providerId="AD" clId="Web-{FA04D795-1EA4-ED09-2CC1-67A908D8C6C0}" dt="2023-01-24T15:48:43.191" v="26" actId="20577"/>
        <pc:sldMkLst>
          <pc:docMk/>
          <pc:sldMk cId="4139502411" sldId="259"/>
        </pc:sldMkLst>
        <pc:spChg chg="mod">
          <ac:chgData name="Neveah Charles &lt;Student&gt;" userId="S::0612110610@my.browardschools.com::c62c1eae-80ab-4acb-b933-90a828f537b0" providerId="AD" clId="Web-{FA04D795-1EA4-ED09-2CC1-67A908D8C6C0}" dt="2023-01-24T15:48:43.191" v="26" actId="20577"/>
          <ac:spMkLst>
            <pc:docMk/>
            <pc:sldMk cId="4139502411" sldId="259"/>
            <ac:spMk id="6" creationId="{2FFB269D-C33B-AEDC-1A0A-51CE742CCA5F}"/>
          </ac:spMkLst>
        </pc:spChg>
      </pc:sldChg>
      <pc:sldChg chg="modSp">
        <pc:chgData name="Neveah Charles &lt;Student&gt;" userId="S::0612110610@my.browardschools.com::c62c1eae-80ab-4acb-b933-90a828f537b0" providerId="AD" clId="Web-{FA04D795-1EA4-ED09-2CC1-67A908D8C6C0}" dt="2023-01-24T15:52:11.401" v="191" actId="20577"/>
        <pc:sldMkLst>
          <pc:docMk/>
          <pc:sldMk cId="3930023471" sldId="260"/>
        </pc:sldMkLst>
        <pc:spChg chg="mod">
          <ac:chgData name="Neveah Charles &lt;Student&gt;" userId="S::0612110610@my.browardschools.com::c62c1eae-80ab-4acb-b933-90a828f537b0" providerId="AD" clId="Web-{FA04D795-1EA4-ED09-2CC1-67A908D8C6C0}" dt="2023-01-24T15:52:11.401" v="191" actId="20577"/>
          <ac:spMkLst>
            <pc:docMk/>
            <pc:sldMk cId="3930023471" sldId="260"/>
            <ac:spMk id="3" creationId="{69DB0915-56AE-3B2C-2B99-D48C7136B559}"/>
          </ac:spMkLst>
        </pc:spChg>
      </pc:sldChg>
      <pc:sldChg chg="modSp">
        <pc:chgData name="Neveah Charles &lt;Student&gt;" userId="S::0612110610@my.browardschools.com::c62c1eae-80ab-4acb-b933-90a828f537b0" providerId="AD" clId="Web-{FA04D795-1EA4-ED09-2CC1-67A908D8C6C0}" dt="2023-01-24T15:53:02.855" v="209" actId="20577"/>
        <pc:sldMkLst>
          <pc:docMk/>
          <pc:sldMk cId="1271220825" sldId="262"/>
        </pc:sldMkLst>
        <pc:spChg chg="mod">
          <ac:chgData name="Neveah Charles &lt;Student&gt;" userId="S::0612110610@my.browardschools.com::c62c1eae-80ab-4acb-b933-90a828f537b0" providerId="AD" clId="Web-{FA04D795-1EA4-ED09-2CC1-67A908D8C6C0}" dt="2023-01-24T15:53:02.855" v="209" actId="20577"/>
          <ac:spMkLst>
            <pc:docMk/>
            <pc:sldMk cId="1271220825" sldId="262"/>
            <ac:spMk id="3" creationId="{97561BB8-EE85-15E2-A745-60EB29DACE63}"/>
          </ac:spMkLst>
        </pc:spChg>
      </pc:sldChg>
    </pc:docChg>
  </pc:docChgLst>
  <pc:docChgLst>
    <pc:chgData name="Jean Loui Dorvilus &lt;Student&gt;" userId="S::0611001799@my.browardschools.com::4a9cf545-711e-42aa-91da-1d41793e8691" providerId="AD" clId="Web-{02E730AC-51F0-4E1A-0A6F-D4FE599982BC}"/>
    <pc:docChg chg="modSld addMainMaster delMainMaster">
      <pc:chgData name="Jean Loui Dorvilus &lt;Student&gt;" userId="S::0611001799@my.browardschools.com::4a9cf545-711e-42aa-91da-1d41793e8691" providerId="AD" clId="Web-{02E730AC-51F0-4E1A-0A6F-D4FE599982BC}" dt="2023-01-24T15:56:29.665" v="798" actId="20577"/>
      <pc:docMkLst>
        <pc:docMk/>
      </pc:docMkLst>
      <pc:sldChg chg="addSp delSp modSp mod modClrScheme delDesignElem chgLayout">
        <pc:chgData name="Jean Loui Dorvilus &lt;Student&gt;" userId="S::0611001799@my.browardschools.com::4a9cf545-711e-42aa-91da-1d41793e8691" providerId="AD" clId="Web-{02E730AC-51F0-4E1A-0A6F-D4FE599982BC}" dt="2023-01-24T15:43:32.954" v="349" actId="20577"/>
        <pc:sldMkLst>
          <pc:docMk/>
          <pc:sldMk cId="2014637719" sldId="256"/>
        </pc:sldMkLst>
        <pc:spChg chg="mod ord">
          <ac:chgData name="Jean Loui Dorvilus &lt;Student&gt;" userId="S::0611001799@my.browardschools.com::4a9cf545-711e-42aa-91da-1d41793e8691" providerId="AD" clId="Web-{02E730AC-51F0-4E1A-0A6F-D4FE599982BC}" dt="2023-01-24T15:42:59.672" v="348"/>
          <ac:spMkLst>
            <pc:docMk/>
            <pc:sldMk cId="2014637719" sldId="256"/>
            <ac:spMk id="2" creationId="{D38F4993-92D5-4645-387C-4127A3688BDE}"/>
          </ac:spMkLst>
        </pc:spChg>
        <pc:spChg chg="mod ord">
          <ac:chgData name="Jean Loui Dorvilus &lt;Student&gt;" userId="S::0611001799@my.browardschools.com::4a9cf545-711e-42aa-91da-1d41793e8691" providerId="AD" clId="Web-{02E730AC-51F0-4E1A-0A6F-D4FE599982BC}" dt="2023-01-24T15:43:32.954" v="349" actId="20577"/>
          <ac:spMkLst>
            <pc:docMk/>
            <pc:sldMk cId="2014637719" sldId="256"/>
            <ac:spMk id="3" creationId="{E3F7C23F-ECFA-2AFF-B3CE-DCE757A27EDE}"/>
          </ac:spMkLst>
        </pc:spChg>
        <pc:spChg chg="del">
          <ac:chgData name="Jean Loui Dorvilus &lt;Student&gt;" userId="S::0611001799@my.browardschools.com::4a9cf545-711e-42aa-91da-1d41793e8691" providerId="AD" clId="Web-{02E730AC-51F0-4E1A-0A6F-D4FE599982BC}" dt="2023-01-24T15:28:49.051" v="276"/>
          <ac:spMkLst>
            <pc:docMk/>
            <pc:sldMk cId="2014637719" sldId="256"/>
            <ac:spMk id="1064" creationId="{D928DD85-BB99-450D-A702-2683E0296282}"/>
          </ac:spMkLst>
        </pc:spChg>
        <pc:spChg chg="del">
          <ac:chgData name="Jean Loui Dorvilus &lt;Student&gt;" userId="S::0611001799@my.browardschools.com::4a9cf545-711e-42aa-91da-1d41793e8691" providerId="AD" clId="Web-{02E730AC-51F0-4E1A-0A6F-D4FE599982BC}" dt="2023-01-24T15:28:49.051" v="276"/>
          <ac:spMkLst>
            <pc:docMk/>
            <pc:sldMk cId="2014637719" sldId="256"/>
            <ac:spMk id="1065" creationId="{240E5BD2-4019-4012-A1AA-628900E659E9}"/>
          </ac:spMkLst>
        </pc:spChg>
        <pc:spChg chg="add del">
          <ac:chgData name="Jean Loui Dorvilus &lt;Student&gt;" userId="S::0611001799@my.browardschools.com::4a9cf545-711e-42aa-91da-1d41793e8691" providerId="AD" clId="Web-{02E730AC-51F0-4E1A-0A6F-D4FE599982BC}" dt="2023-01-24T15:42:59.672" v="348"/>
          <ac:spMkLst>
            <pc:docMk/>
            <pc:sldMk cId="2014637719" sldId="256"/>
            <ac:spMk id="1070" creationId="{657F69E0-C4B0-4BEC-A689-4F8D877F05D4}"/>
          </ac:spMkLst>
        </pc:spChg>
        <pc:spChg chg="add del">
          <ac:chgData name="Jean Loui Dorvilus &lt;Student&gt;" userId="S::0611001799@my.browardschools.com::4a9cf545-711e-42aa-91da-1d41793e8691" providerId="AD" clId="Web-{02E730AC-51F0-4E1A-0A6F-D4FE599982BC}" dt="2023-01-24T15:42:59.672" v="348"/>
          <ac:spMkLst>
            <pc:docMk/>
            <pc:sldMk cId="2014637719" sldId="256"/>
            <ac:spMk id="1072" creationId="{9F6380B4-6A1C-481E-8408-B4E6C75B9B81}"/>
          </ac:spMkLst>
        </pc:spChg>
        <pc:picChg chg="mod">
          <ac:chgData name="Jean Loui Dorvilus &lt;Student&gt;" userId="S::0611001799@my.browardschools.com::4a9cf545-711e-42aa-91da-1d41793e8691" providerId="AD" clId="Web-{02E730AC-51F0-4E1A-0A6F-D4FE599982BC}" dt="2023-01-24T15:28:49.051" v="276"/>
          <ac:picMkLst>
            <pc:docMk/>
            <pc:sldMk cId="2014637719" sldId="256"/>
            <ac:picMk id="1028" creationId="{879E16FF-3C89-2A60-27D7-B918E7D3225C}"/>
          </ac:picMkLst>
        </pc:picChg>
      </pc:sldChg>
      <pc:sldChg chg="addSp delSp modSp mod setBg modClrScheme setClrOvrMap delDesignElem chgLayout">
        <pc:chgData name="Jean Loui Dorvilus &lt;Student&gt;" userId="S::0611001799@my.browardschools.com::4a9cf545-711e-42aa-91da-1d41793e8691" providerId="AD" clId="Web-{02E730AC-51F0-4E1A-0A6F-D4FE599982BC}" dt="2023-01-24T15:42:59.672" v="348"/>
        <pc:sldMkLst>
          <pc:docMk/>
          <pc:sldMk cId="2219792920" sldId="257"/>
        </pc:sldMkLst>
        <pc:spChg chg="mod ord">
          <ac:chgData name="Jean Loui Dorvilus &lt;Student&gt;" userId="S::0611001799@my.browardschools.com::4a9cf545-711e-42aa-91da-1d41793e8691" providerId="AD" clId="Web-{02E730AC-51F0-4E1A-0A6F-D4FE599982BC}" dt="2023-01-24T15:42:59.672" v="348"/>
          <ac:spMkLst>
            <pc:docMk/>
            <pc:sldMk cId="2219792920" sldId="257"/>
            <ac:spMk id="2" creationId="{79E4E315-EE48-FE63-A74F-45070218626B}"/>
          </ac:spMkLst>
        </pc:spChg>
        <pc:spChg chg="mod ord">
          <ac:chgData name="Jean Loui Dorvilus &lt;Student&gt;" userId="S::0611001799@my.browardschools.com::4a9cf545-711e-42aa-91da-1d41793e8691" providerId="AD" clId="Web-{02E730AC-51F0-4E1A-0A6F-D4FE599982BC}" dt="2023-01-24T15:42:59.672" v="348"/>
          <ac:spMkLst>
            <pc:docMk/>
            <pc:sldMk cId="2219792920" sldId="257"/>
            <ac:spMk id="3" creationId="{976D78FB-DAC4-E31D-2F14-EBC908ABA6F9}"/>
          </ac:spMkLst>
        </pc:spChg>
        <pc:spChg chg="del">
          <ac:chgData name="Jean Loui Dorvilus &lt;Student&gt;" userId="S::0611001799@my.browardschools.com::4a9cf545-711e-42aa-91da-1d41793e8691" providerId="AD" clId="Web-{02E730AC-51F0-4E1A-0A6F-D4FE599982BC}" dt="2023-01-24T15:31:25.431" v="281"/>
          <ac:spMkLst>
            <pc:docMk/>
            <pc:sldMk cId="2219792920" sldId="257"/>
            <ac:spMk id="9" creationId="{DFF2AC85-FAA0-4844-813F-83C04D7382E2}"/>
          </ac:spMkLst>
        </pc:spChg>
        <pc:spChg chg="del">
          <ac:chgData name="Jean Loui Dorvilus &lt;Student&gt;" userId="S::0611001799@my.browardschools.com::4a9cf545-711e-42aa-91da-1d41793e8691" providerId="AD" clId="Web-{02E730AC-51F0-4E1A-0A6F-D4FE599982BC}" dt="2023-01-24T15:31:25.431" v="281"/>
          <ac:spMkLst>
            <pc:docMk/>
            <pc:sldMk cId="2219792920" sldId="257"/>
            <ac:spMk id="14" creationId="{89CC0F1E-BAA2-47B1-8F83-7ECB9FD9E009}"/>
          </ac:spMkLst>
        </pc:spChg>
        <pc:spChg chg="add del">
          <ac:chgData name="Jean Loui Dorvilus &lt;Student&gt;" userId="S::0611001799@my.browardschools.com::4a9cf545-711e-42aa-91da-1d41793e8691" providerId="AD" clId="Web-{02E730AC-51F0-4E1A-0A6F-D4FE599982BC}" dt="2023-01-24T15:42:59.672" v="348"/>
          <ac:spMkLst>
            <pc:docMk/>
            <pc:sldMk cId="2219792920" sldId="257"/>
            <ac:spMk id="19" creationId="{25E8815A-9407-4234-B08F-A1E49DCD7F37}"/>
          </ac:spMkLst>
        </pc:spChg>
        <pc:spChg chg="add del">
          <ac:chgData name="Jean Loui Dorvilus &lt;Student&gt;" userId="S::0611001799@my.browardschools.com::4a9cf545-711e-42aa-91da-1d41793e8691" providerId="AD" clId="Web-{02E730AC-51F0-4E1A-0A6F-D4FE599982BC}" dt="2023-01-24T15:42:59.672" v="348"/>
          <ac:spMkLst>
            <pc:docMk/>
            <pc:sldMk cId="2219792920" sldId="257"/>
            <ac:spMk id="21" creationId="{AD72D4D1-076F-49D3-9889-EFC4F6D7CA66}"/>
          </ac:spMkLst>
        </pc:spChg>
        <pc:spChg chg="add del">
          <ac:chgData name="Jean Loui Dorvilus &lt;Student&gt;" userId="S::0611001799@my.browardschools.com::4a9cf545-711e-42aa-91da-1d41793e8691" providerId="AD" clId="Web-{02E730AC-51F0-4E1A-0A6F-D4FE599982BC}" dt="2023-01-24T15:42:59.672" v="348"/>
          <ac:spMkLst>
            <pc:docMk/>
            <pc:sldMk cId="2219792920" sldId="257"/>
            <ac:spMk id="23" creationId="{C9C56819-FD02-4626-ABF5-85C7463C990D}"/>
          </ac:spMkLst>
        </pc:spChg>
        <pc:picChg chg="add mod ord">
          <ac:chgData name="Jean Loui Dorvilus &lt;Student&gt;" userId="S::0611001799@my.browardschools.com::4a9cf545-711e-42aa-91da-1d41793e8691" providerId="AD" clId="Web-{02E730AC-51F0-4E1A-0A6F-D4FE599982BC}" dt="2023-01-24T15:31:25.431" v="281"/>
          <ac:picMkLst>
            <pc:docMk/>
            <pc:sldMk cId="2219792920" sldId="257"/>
            <ac:picMk id="4" creationId="{6C787864-056F-2062-189C-D50BCCEF5985}"/>
          </ac:picMkLst>
        </pc:picChg>
      </pc:sldChg>
      <pc:sldChg chg="addSp delSp modSp mod setBg modClrScheme setClrOvrMap delDesignElem chgLayout">
        <pc:chgData name="Jean Loui Dorvilus &lt;Student&gt;" userId="S::0611001799@my.browardschools.com::4a9cf545-711e-42aa-91da-1d41793e8691" providerId="AD" clId="Web-{02E730AC-51F0-4E1A-0A6F-D4FE599982BC}" dt="2023-01-24T15:42:59.672" v="348"/>
        <pc:sldMkLst>
          <pc:docMk/>
          <pc:sldMk cId="2759613902" sldId="258"/>
        </pc:sldMkLst>
        <pc:spChg chg="mod ord">
          <ac:chgData name="Jean Loui Dorvilus &lt;Student&gt;" userId="S::0611001799@my.browardschools.com::4a9cf545-711e-42aa-91da-1d41793e8691" providerId="AD" clId="Web-{02E730AC-51F0-4E1A-0A6F-D4FE599982BC}" dt="2023-01-24T15:42:59.672" v="348"/>
          <ac:spMkLst>
            <pc:docMk/>
            <pc:sldMk cId="2759613902" sldId="258"/>
            <ac:spMk id="2" creationId="{5166C364-6854-7817-47CC-4BB5E7BE1EE3}"/>
          </ac:spMkLst>
        </pc:spChg>
        <pc:spChg chg="mod ord">
          <ac:chgData name="Jean Loui Dorvilus &lt;Student&gt;" userId="S::0611001799@my.browardschools.com::4a9cf545-711e-42aa-91da-1d41793e8691" providerId="AD" clId="Web-{02E730AC-51F0-4E1A-0A6F-D4FE599982BC}" dt="2023-01-24T15:42:59.672" v="348"/>
          <ac:spMkLst>
            <pc:docMk/>
            <pc:sldMk cId="2759613902" sldId="258"/>
            <ac:spMk id="9" creationId="{FEC0093F-9118-06F8-4009-06A4FB23B3F5}"/>
          </ac:spMkLst>
        </pc:spChg>
        <pc:spChg chg="add del">
          <ac:chgData name="Jean Loui Dorvilus &lt;Student&gt;" userId="S::0611001799@my.browardschools.com::4a9cf545-711e-42aa-91da-1d41793e8691" providerId="AD" clId="Web-{02E730AC-51F0-4E1A-0A6F-D4FE599982BC}" dt="2023-01-24T15:34:28.671" v="294"/>
          <ac:spMkLst>
            <pc:docMk/>
            <pc:sldMk cId="2759613902" sldId="258"/>
            <ac:spMk id="53" creationId="{DC14B3F1-8CC5-4623-94B0-4445E3775D41}"/>
          </ac:spMkLst>
        </pc:spChg>
        <pc:spChg chg="add del">
          <ac:chgData name="Jean Loui Dorvilus &lt;Student&gt;" userId="S::0611001799@my.browardschools.com::4a9cf545-711e-42aa-91da-1d41793e8691" providerId="AD" clId="Web-{02E730AC-51F0-4E1A-0A6F-D4FE599982BC}" dt="2023-01-24T15:34:28.671" v="294"/>
          <ac:spMkLst>
            <pc:docMk/>
            <pc:sldMk cId="2759613902" sldId="258"/>
            <ac:spMk id="59" creationId="{EFE6CFD5-509D-42EE-82A6-1E376C36505C}"/>
          </ac:spMkLst>
        </pc:spChg>
        <pc:spChg chg="add del">
          <ac:chgData name="Jean Loui Dorvilus &lt;Student&gt;" userId="S::0611001799@my.browardschools.com::4a9cf545-711e-42aa-91da-1d41793e8691" providerId="AD" clId="Web-{02E730AC-51F0-4E1A-0A6F-D4FE599982BC}" dt="2023-01-24T15:34:28.671" v="294"/>
          <ac:spMkLst>
            <pc:docMk/>
            <pc:sldMk cId="2759613902" sldId="258"/>
            <ac:spMk id="61" creationId="{70A48D59-8581-41F7-B529-F4617FE07A9A}"/>
          </ac:spMkLst>
        </pc:spChg>
        <pc:spChg chg="add del">
          <ac:chgData name="Jean Loui Dorvilus &lt;Student&gt;" userId="S::0611001799@my.browardschools.com::4a9cf545-711e-42aa-91da-1d41793e8691" providerId="AD" clId="Web-{02E730AC-51F0-4E1A-0A6F-D4FE599982BC}" dt="2023-01-24T15:42:59.672" v="348"/>
          <ac:spMkLst>
            <pc:docMk/>
            <pc:sldMk cId="2759613902" sldId="258"/>
            <ac:spMk id="68" creationId="{6EFFF4A2-EB01-4738-9824-8D9A72A51BB9}"/>
          </ac:spMkLst>
        </pc:spChg>
        <pc:grpChg chg="add del">
          <ac:chgData name="Jean Loui Dorvilus &lt;Student&gt;" userId="S::0611001799@my.browardschools.com::4a9cf545-711e-42aa-91da-1d41793e8691" providerId="AD" clId="Web-{02E730AC-51F0-4E1A-0A6F-D4FE599982BC}" dt="2023-01-24T15:42:59.672" v="348"/>
          <ac:grpSpMkLst>
            <pc:docMk/>
            <pc:sldMk cId="2759613902" sldId="258"/>
            <ac:grpSpMk id="70" creationId="{D4469D90-62FA-49B2-981E-5305361D5A58}"/>
          </ac:grpSpMkLst>
        </pc:grpChg>
        <pc:picChg chg="mod">
          <ac:chgData name="Jean Loui Dorvilus &lt;Student&gt;" userId="S::0611001799@my.browardschools.com::4a9cf545-711e-42aa-91da-1d41793e8691" providerId="AD" clId="Web-{02E730AC-51F0-4E1A-0A6F-D4FE599982BC}" dt="2023-01-24T15:34:55.594" v="298" actId="1076"/>
          <ac:picMkLst>
            <pc:docMk/>
            <pc:sldMk cId="2759613902" sldId="258"/>
            <ac:picMk id="4" creationId="{25095B05-0787-F0C5-B470-7410600AADFB}"/>
          </ac:picMkLst>
        </pc:picChg>
        <pc:picChg chg="mod modCrop">
          <ac:chgData name="Jean Loui Dorvilus &lt;Student&gt;" userId="S::0611001799@my.browardschools.com::4a9cf545-711e-42aa-91da-1d41793e8691" providerId="AD" clId="Web-{02E730AC-51F0-4E1A-0A6F-D4FE599982BC}" dt="2023-01-24T15:34:52.969" v="296"/>
          <ac:picMkLst>
            <pc:docMk/>
            <pc:sldMk cId="2759613902" sldId="258"/>
            <ac:picMk id="5" creationId="{6AD6FADE-4FB9-02EA-D73A-25BA68AA17EE}"/>
          </ac:picMkLst>
        </pc:picChg>
        <pc:cxnChg chg="add del">
          <ac:chgData name="Jean Loui Dorvilus &lt;Student&gt;" userId="S::0611001799@my.browardschools.com::4a9cf545-711e-42aa-91da-1d41793e8691" providerId="AD" clId="Web-{02E730AC-51F0-4E1A-0A6F-D4FE599982BC}" dt="2023-01-24T15:34:28.671" v="294"/>
          <ac:cxnSpMkLst>
            <pc:docMk/>
            <pc:sldMk cId="2759613902" sldId="258"/>
            <ac:cxnSpMk id="54" creationId="{B8EC0F70-6AFD-45BE-8F70-52888FC304F7}"/>
          </ac:cxnSpMkLst>
        </pc:cxnChg>
        <pc:cxnChg chg="add del">
          <ac:chgData name="Jean Loui Dorvilus &lt;Student&gt;" userId="S::0611001799@my.browardschools.com::4a9cf545-711e-42aa-91da-1d41793e8691" providerId="AD" clId="Web-{02E730AC-51F0-4E1A-0A6F-D4FE599982BC}" dt="2023-01-24T15:34:28.671" v="294"/>
          <ac:cxnSpMkLst>
            <pc:docMk/>
            <pc:sldMk cId="2759613902" sldId="258"/>
            <ac:cxnSpMk id="63" creationId="{967F2066-0253-4771-A5F6-68111E1FE832}"/>
          </ac:cxnSpMkLst>
        </pc:cxnChg>
      </pc:sldChg>
      <pc:sldChg chg="addSp delSp modSp mod setBg modClrScheme setClrOvrMap delDesignElem chgLayout">
        <pc:chgData name="Jean Loui Dorvilus &lt;Student&gt;" userId="S::0611001799@my.browardschools.com::4a9cf545-711e-42aa-91da-1d41793e8691" providerId="AD" clId="Web-{02E730AC-51F0-4E1A-0A6F-D4FE599982BC}" dt="2023-01-24T15:42:59.672" v="348"/>
        <pc:sldMkLst>
          <pc:docMk/>
          <pc:sldMk cId="4139502411" sldId="259"/>
        </pc:sldMkLst>
        <pc:spChg chg="mod ord">
          <ac:chgData name="Jean Loui Dorvilus &lt;Student&gt;" userId="S::0611001799@my.browardschools.com::4a9cf545-711e-42aa-91da-1d41793e8691" providerId="AD" clId="Web-{02E730AC-51F0-4E1A-0A6F-D4FE599982BC}" dt="2023-01-24T15:42:59.672" v="348"/>
          <ac:spMkLst>
            <pc:docMk/>
            <pc:sldMk cId="4139502411" sldId="259"/>
            <ac:spMk id="2" creationId="{DD071974-A8C8-CACF-A43B-1465FA6B3C0E}"/>
          </ac:spMkLst>
        </pc:spChg>
        <pc:spChg chg="mod">
          <ac:chgData name="Jean Loui Dorvilus &lt;Student&gt;" userId="S::0611001799@my.browardschools.com::4a9cf545-711e-42aa-91da-1d41793e8691" providerId="AD" clId="Web-{02E730AC-51F0-4E1A-0A6F-D4FE599982BC}" dt="2023-01-24T15:41:40.872" v="344"/>
          <ac:spMkLst>
            <pc:docMk/>
            <pc:sldMk cId="4139502411" sldId="259"/>
            <ac:spMk id="6" creationId="{2FFB269D-C33B-AEDC-1A0A-51CE742CCA5F}"/>
          </ac:spMkLst>
        </pc:spChg>
        <pc:spChg chg="del mod">
          <ac:chgData name="Jean Loui Dorvilus &lt;Student&gt;" userId="S::0611001799@my.browardschools.com::4a9cf545-711e-42aa-91da-1d41793e8691" providerId="AD" clId="Web-{02E730AC-51F0-4E1A-0A6F-D4FE599982BC}" dt="2023-01-24T15:40:21.901" v="333"/>
          <ac:spMkLst>
            <pc:docMk/>
            <pc:sldMk cId="4139502411" sldId="259"/>
            <ac:spMk id="7" creationId="{107B3702-35FF-29CA-8C5A-5D0058BE48AB}"/>
          </ac:spMkLst>
        </pc:spChg>
        <pc:spChg chg="add del">
          <ac:chgData name="Jean Loui Dorvilus &lt;Student&gt;" userId="S::0611001799@my.browardschools.com::4a9cf545-711e-42aa-91da-1d41793e8691" providerId="AD" clId="Web-{02E730AC-51F0-4E1A-0A6F-D4FE599982BC}" dt="2023-01-24T15:39:41.556" v="328"/>
          <ac:spMkLst>
            <pc:docMk/>
            <pc:sldMk cId="4139502411" sldId="259"/>
            <ac:spMk id="14" creationId="{BCC55ACC-A2F6-403C-A3A4-D59B3734D45F}"/>
          </ac:spMkLst>
        </pc:spChg>
        <pc:spChg chg="add del">
          <ac:chgData name="Jean Loui Dorvilus &lt;Student&gt;" userId="S::0611001799@my.browardschools.com::4a9cf545-711e-42aa-91da-1d41793e8691" providerId="AD" clId="Web-{02E730AC-51F0-4E1A-0A6F-D4FE599982BC}" dt="2023-01-24T15:39:27.431" v="323"/>
          <ac:spMkLst>
            <pc:docMk/>
            <pc:sldMk cId="4139502411" sldId="259"/>
            <ac:spMk id="16" creationId="{21A75659-5A6F-4F77-9679-678A00B9D8DC}"/>
          </ac:spMkLst>
        </pc:spChg>
        <pc:spChg chg="add del">
          <ac:chgData name="Jean Loui Dorvilus &lt;Student&gt;" userId="S::0611001799@my.browardschools.com::4a9cf545-711e-42aa-91da-1d41793e8691" providerId="AD" clId="Web-{02E730AC-51F0-4E1A-0A6F-D4FE599982BC}" dt="2023-01-24T15:39:27.431" v="323"/>
          <ac:spMkLst>
            <pc:docMk/>
            <pc:sldMk cId="4139502411" sldId="259"/>
            <ac:spMk id="17" creationId="{E30A3A45-140E-431E-AED0-07EF836310B3}"/>
          </ac:spMkLst>
        </pc:spChg>
        <pc:spChg chg="add del">
          <ac:chgData name="Jean Loui Dorvilus &lt;Student&gt;" userId="S::0611001799@my.browardschools.com::4a9cf545-711e-42aa-91da-1d41793e8691" providerId="AD" clId="Web-{02E730AC-51F0-4E1A-0A6F-D4FE599982BC}" dt="2023-01-24T15:39:27.431" v="323"/>
          <ac:spMkLst>
            <pc:docMk/>
            <pc:sldMk cId="4139502411" sldId="259"/>
            <ac:spMk id="23" creationId="{55D4142C-5077-457F-A6AD-3FECFDB39685}"/>
          </ac:spMkLst>
        </pc:spChg>
        <pc:spChg chg="add del">
          <ac:chgData name="Jean Loui Dorvilus &lt;Student&gt;" userId="S::0611001799@my.browardschools.com::4a9cf545-711e-42aa-91da-1d41793e8691" providerId="AD" clId="Web-{02E730AC-51F0-4E1A-0A6F-D4FE599982BC}" dt="2023-01-24T15:39:27.431" v="323"/>
          <ac:spMkLst>
            <pc:docMk/>
            <pc:sldMk cId="4139502411" sldId="259"/>
            <ac:spMk id="25" creationId="{7A5F0580-5EE9-419F-96EE-B6529EF6E7D0}"/>
          </ac:spMkLst>
        </pc:spChg>
        <pc:spChg chg="add del">
          <ac:chgData name="Jean Loui Dorvilus &lt;Student&gt;" userId="S::0611001799@my.browardschools.com::4a9cf545-711e-42aa-91da-1d41793e8691" providerId="AD" clId="Web-{02E730AC-51F0-4E1A-0A6F-D4FE599982BC}" dt="2023-01-24T15:39:31.587" v="325"/>
          <ac:spMkLst>
            <pc:docMk/>
            <pc:sldMk cId="4139502411" sldId="259"/>
            <ac:spMk id="27" creationId="{9AA72BD9-2C5A-4EDC-931F-5AA08EACA0F3}"/>
          </ac:spMkLst>
        </pc:spChg>
        <pc:spChg chg="add del">
          <ac:chgData name="Jean Loui Dorvilus &lt;Student&gt;" userId="S::0611001799@my.browardschools.com::4a9cf545-711e-42aa-91da-1d41793e8691" providerId="AD" clId="Web-{02E730AC-51F0-4E1A-0A6F-D4FE599982BC}" dt="2023-01-24T15:39:31.587" v="325"/>
          <ac:spMkLst>
            <pc:docMk/>
            <pc:sldMk cId="4139502411" sldId="259"/>
            <ac:spMk id="28" creationId="{DD3981AC-7B61-4947-BCF3-F7AA7FA385B9}"/>
          </ac:spMkLst>
        </pc:spChg>
        <pc:spChg chg="add del">
          <ac:chgData name="Jean Loui Dorvilus &lt;Student&gt;" userId="S::0611001799@my.browardschools.com::4a9cf545-711e-42aa-91da-1d41793e8691" providerId="AD" clId="Web-{02E730AC-51F0-4E1A-0A6F-D4FE599982BC}" dt="2023-01-24T15:39:31.587" v="325"/>
          <ac:spMkLst>
            <pc:docMk/>
            <pc:sldMk cId="4139502411" sldId="259"/>
            <ac:spMk id="29" creationId="{55D4142C-5077-457F-A6AD-3FECFDB39685}"/>
          </ac:spMkLst>
        </pc:spChg>
        <pc:spChg chg="add del">
          <ac:chgData name="Jean Loui Dorvilus &lt;Student&gt;" userId="S::0611001799@my.browardschools.com::4a9cf545-711e-42aa-91da-1d41793e8691" providerId="AD" clId="Web-{02E730AC-51F0-4E1A-0A6F-D4FE599982BC}" dt="2023-01-24T15:39:31.587" v="325"/>
          <ac:spMkLst>
            <pc:docMk/>
            <pc:sldMk cId="4139502411" sldId="259"/>
            <ac:spMk id="30" creationId="{7A5F0580-5EE9-419F-96EE-B6529EF6E7D0}"/>
          </ac:spMkLst>
        </pc:spChg>
        <pc:spChg chg="add del">
          <ac:chgData name="Jean Loui Dorvilus &lt;Student&gt;" userId="S::0611001799@my.browardschools.com::4a9cf545-711e-42aa-91da-1d41793e8691" providerId="AD" clId="Web-{02E730AC-51F0-4E1A-0A6F-D4FE599982BC}" dt="2023-01-24T15:39:41.540" v="327"/>
          <ac:spMkLst>
            <pc:docMk/>
            <pc:sldMk cId="4139502411" sldId="259"/>
            <ac:spMk id="32" creationId="{25E8815A-9407-4234-B08F-A1E49DCD7F37}"/>
          </ac:spMkLst>
        </pc:spChg>
        <pc:spChg chg="add del">
          <ac:chgData name="Jean Loui Dorvilus &lt;Student&gt;" userId="S::0611001799@my.browardschools.com::4a9cf545-711e-42aa-91da-1d41793e8691" providerId="AD" clId="Web-{02E730AC-51F0-4E1A-0A6F-D4FE599982BC}" dt="2023-01-24T15:39:41.540" v="327"/>
          <ac:spMkLst>
            <pc:docMk/>
            <pc:sldMk cId="4139502411" sldId="259"/>
            <ac:spMk id="33" creationId="{AD72D4D1-076F-49D3-9889-EFC4F6D7CA66}"/>
          </ac:spMkLst>
        </pc:spChg>
        <pc:spChg chg="add del">
          <ac:chgData name="Jean Loui Dorvilus &lt;Student&gt;" userId="S::0611001799@my.browardschools.com::4a9cf545-711e-42aa-91da-1d41793e8691" providerId="AD" clId="Web-{02E730AC-51F0-4E1A-0A6F-D4FE599982BC}" dt="2023-01-24T15:39:41.540" v="327"/>
          <ac:spMkLst>
            <pc:docMk/>
            <pc:sldMk cId="4139502411" sldId="259"/>
            <ac:spMk id="34" creationId="{C9C56819-FD02-4626-ABF5-85C7463C990D}"/>
          </ac:spMkLst>
        </pc:spChg>
        <pc:spChg chg="add del">
          <ac:chgData name="Jean Loui Dorvilus &lt;Student&gt;" userId="S::0611001799@my.browardschools.com::4a9cf545-711e-42aa-91da-1d41793e8691" providerId="AD" clId="Web-{02E730AC-51F0-4E1A-0A6F-D4FE599982BC}" dt="2023-01-24T15:40:57.449" v="341"/>
          <ac:spMkLst>
            <pc:docMk/>
            <pc:sldMk cId="4139502411" sldId="259"/>
            <ac:spMk id="36" creationId="{362810D9-2C5A-477D-949C-C191895477F3}"/>
          </ac:spMkLst>
        </pc:spChg>
        <pc:spChg chg="add del">
          <ac:chgData name="Jean Loui Dorvilus &lt;Student&gt;" userId="S::0611001799@my.browardschools.com::4a9cf545-711e-42aa-91da-1d41793e8691" providerId="AD" clId="Web-{02E730AC-51F0-4E1A-0A6F-D4FE599982BC}" dt="2023-01-24T15:40:57.449" v="341"/>
          <ac:spMkLst>
            <pc:docMk/>
            <pc:sldMk cId="4139502411" sldId="259"/>
            <ac:spMk id="37" creationId="{081E4A58-353D-44AE-B2FC-2A74E2E400F7}"/>
          </ac:spMkLst>
        </pc:spChg>
        <pc:spChg chg="add del">
          <ac:chgData name="Jean Loui Dorvilus &lt;Student&gt;" userId="S::0611001799@my.browardschools.com::4a9cf545-711e-42aa-91da-1d41793e8691" providerId="AD" clId="Web-{02E730AC-51F0-4E1A-0A6F-D4FE599982BC}" dt="2023-01-24T15:41:40.872" v="344"/>
          <ac:spMkLst>
            <pc:docMk/>
            <pc:sldMk cId="4139502411" sldId="259"/>
            <ac:spMk id="42" creationId="{9AA72BD9-2C5A-4EDC-931F-5AA08EACA0F3}"/>
          </ac:spMkLst>
        </pc:spChg>
        <pc:spChg chg="add del">
          <ac:chgData name="Jean Loui Dorvilus &lt;Student&gt;" userId="S::0611001799@my.browardschools.com::4a9cf545-711e-42aa-91da-1d41793e8691" providerId="AD" clId="Web-{02E730AC-51F0-4E1A-0A6F-D4FE599982BC}" dt="2023-01-24T15:41:40.872" v="344"/>
          <ac:spMkLst>
            <pc:docMk/>
            <pc:sldMk cId="4139502411" sldId="259"/>
            <ac:spMk id="44" creationId="{DD3981AC-7B61-4947-BCF3-F7AA7FA385B9}"/>
          </ac:spMkLst>
        </pc:spChg>
        <pc:spChg chg="add del">
          <ac:chgData name="Jean Loui Dorvilus &lt;Student&gt;" userId="S::0611001799@my.browardschools.com::4a9cf545-711e-42aa-91da-1d41793e8691" providerId="AD" clId="Web-{02E730AC-51F0-4E1A-0A6F-D4FE599982BC}" dt="2023-01-24T15:41:40.872" v="344"/>
          <ac:spMkLst>
            <pc:docMk/>
            <pc:sldMk cId="4139502411" sldId="259"/>
            <ac:spMk id="46" creationId="{55D4142C-5077-457F-A6AD-3FECFDB39685}"/>
          </ac:spMkLst>
        </pc:spChg>
        <pc:spChg chg="add del">
          <ac:chgData name="Jean Loui Dorvilus &lt;Student&gt;" userId="S::0611001799@my.browardschools.com::4a9cf545-711e-42aa-91da-1d41793e8691" providerId="AD" clId="Web-{02E730AC-51F0-4E1A-0A6F-D4FE599982BC}" dt="2023-01-24T15:41:40.872" v="344"/>
          <ac:spMkLst>
            <pc:docMk/>
            <pc:sldMk cId="4139502411" sldId="259"/>
            <ac:spMk id="48" creationId="{7A5F0580-5EE9-419F-96EE-B6529EF6E7D0}"/>
          </ac:spMkLst>
        </pc:spChg>
        <pc:spChg chg="add del">
          <ac:chgData name="Jean Loui Dorvilus &lt;Student&gt;" userId="S::0611001799@my.browardschools.com::4a9cf545-711e-42aa-91da-1d41793e8691" providerId="AD" clId="Web-{02E730AC-51F0-4E1A-0A6F-D4FE599982BC}" dt="2023-01-24T15:41:40.857" v="343"/>
          <ac:spMkLst>
            <pc:docMk/>
            <pc:sldMk cId="4139502411" sldId="259"/>
            <ac:spMk id="53" creationId="{9AA72BD9-2C5A-4EDC-931F-5AA08EACA0F3}"/>
          </ac:spMkLst>
        </pc:spChg>
        <pc:spChg chg="add del">
          <ac:chgData name="Jean Loui Dorvilus &lt;Student&gt;" userId="S::0611001799@my.browardschools.com::4a9cf545-711e-42aa-91da-1d41793e8691" providerId="AD" clId="Web-{02E730AC-51F0-4E1A-0A6F-D4FE599982BC}" dt="2023-01-24T15:41:40.857" v="343"/>
          <ac:spMkLst>
            <pc:docMk/>
            <pc:sldMk cId="4139502411" sldId="259"/>
            <ac:spMk id="55" creationId="{DD3981AC-7B61-4947-BCF3-F7AA7FA385B9}"/>
          </ac:spMkLst>
        </pc:spChg>
        <pc:spChg chg="add del">
          <ac:chgData name="Jean Loui Dorvilus &lt;Student&gt;" userId="S::0611001799@my.browardschools.com::4a9cf545-711e-42aa-91da-1d41793e8691" providerId="AD" clId="Web-{02E730AC-51F0-4E1A-0A6F-D4FE599982BC}" dt="2023-01-24T15:41:40.857" v="343"/>
          <ac:spMkLst>
            <pc:docMk/>
            <pc:sldMk cId="4139502411" sldId="259"/>
            <ac:spMk id="57" creationId="{55D4142C-5077-457F-A6AD-3FECFDB39685}"/>
          </ac:spMkLst>
        </pc:spChg>
        <pc:spChg chg="add del">
          <ac:chgData name="Jean Loui Dorvilus &lt;Student&gt;" userId="S::0611001799@my.browardschools.com::4a9cf545-711e-42aa-91da-1d41793e8691" providerId="AD" clId="Web-{02E730AC-51F0-4E1A-0A6F-D4FE599982BC}" dt="2023-01-24T15:41:40.857" v="343"/>
          <ac:spMkLst>
            <pc:docMk/>
            <pc:sldMk cId="4139502411" sldId="259"/>
            <ac:spMk id="59" creationId="{7A5F0580-5EE9-419F-96EE-B6529EF6E7D0}"/>
          </ac:spMkLst>
        </pc:spChg>
        <pc:spChg chg="add del">
          <ac:chgData name="Jean Loui Dorvilus &lt;Student&gt;" userId="S::0611001799@my.browardschools.com::4a9cf545-711e-42aa-91da-1d41793e8691" providerId="AD" clId="Web-{02E730AC-51F0-4E1A-0A6F-D4FE599982BC}" dt="2023-01-24T15:42:59.672" v="348"/>
          <ac:spMkLst>
            <pc:docMk/>
            <pc:sldMk cId="4139502411" sldId="259"/>
            <ac:spMk id="61" creationId="{7C432AFE-B3D2-4BFF-BF8F-96C27AFF1AC7}"/>
          </ac:spMkLst>
        </pc:spChg>
        <pc:spChg chg="add del">
          <ac:chgData name="Jean Loui Dorvilus &lt;Student&gt;" userId="S::0611001799@my.browardschools.com::4a9cf545-711e-42aa-91da-1d41793e8691" providerId="AD" clId="Web-{02E730AC-51F0-4E1A-0A6F-D4FE599982BC}" dt="2023-01-24T15:42:59.672" v="348"/>
          <ac:spMkLst>
            <pc:docMk/>
            <pc:sldMk cId="4139502411" sldId="259"/>
            <ac:spMk id="62" creationId="{AF2F604E-43BE-4DC3-B983-E071523364F8}"/>
          </ac:spMkLst>
        </pc:spChg>
        <pc:spChg chg="add del">
          <ac:chgData name="Jean Loui Dorvilus &lt;Student&gt;" userId="S::0611001799@my.browardschools.com::4a9cf545-711e-42aa-91da-1d41793e8691" providerId="AD" clId="Web-{02E730AC-51F0-4E1A-0A6F-D4FE599982BC}" dt="2023-01-24T15:42:59.672" v="348"/>
          <ac:spMkLst>
            <pc:docMk/>
            <pc:sldMk cId="4139502411" sldId="259"/>
            <ac:spMk id="63" creationId="{08C9B587-E65E-4B52-B37C-ABEBB6E87928}"/>
          </ac:spMkLst>
        </pc:spChg>
        <pc:picChg chg="mod">
          <ac:chgData name="Jean Loui Dorvilus &lt;Student&gt;" userId="S::0611001799@my.browardschools.com::4a9cf545-711e-42aa-91da-1d41793e8691" providerId="AD" clId="Web-{02E730AC-51F0-4E1A-0A6F-D4FE599982BC}" dt="2023-01-24T15:41:40.872" v="344"/>
          <ac:picMkLst>
            <pc:docMk/>
            <pc:sldMk cId="4139502411" sldId="259"/>
            <ac:picMk id="5" creationId="{31A31EEC-9885-ECAC-C1BA-BC36A1CDE785}"/>
          </ac:picMkLst>
        </pc:picChg>
      </pc:sldChg>
      <pc:sldChg chg="modSp mod modClrScheme chgLayout">
        <pc:chgData name="Jean Loui Dorvilus &lt;Student&gt;" userId="S::0611001799@my.browardschools.com::4a9cf545-711e-42aa-91da-1d41793e8691" providerId="AD" clId="Web-{02E730AC-51F0-4E1A-0A6F-D4FE599982BC}" dt="2023-01-24T15:56:29.665" v="798" actId="20577"/>
        <pc:sldMkLst>
          <pc:docMk/>
          <pc:sldMk cId="3930023471" sldId="260"/>
        </pc:sldMkLst>
        <pc:spChg chg="mod ord">
          <ac:chgData name="Jean Loui Dorvilus &lt;Student&gt;" userId="S::0611001799@my.browardschools.com::4a9cf545-711e-42aa-91da-1d41793e8691" providerId="AD" clId="Web-{02E730AC-51F0-4E1A-0A6F-D4FE599982BC}" dt="2023-01-24T15:42:59.672" v="348"/>
          <ac:spMkLst>
            <pc:docMk/>
            <pc:sldMk cId="3930023471" sldId="260"/>
            <ac:spMk id="2" creationId="{F96F0311-1B34-0BE2-D4C0-5007DD4735F3}"/>
          </ac:spMkLst>
        </pc:spChg>
        <pc:spChg chg="mod ord">
          <ac:chgData name="Jean Loui Dorvilus &lt;Student&gt;" userId="S::0611001799@my.browardschools.com::4a9cf545-711e-42aa-91da-1d41793e8691" providerId="AD" clId="Web-{02E730AC-51F0-4E1A-0A6F-D4FE599982BC}" dt="2023-01-24T15:56:29.665" v="798" actId="20577"/>
          <ac:spMkLst>
            <pc:docMk/>
            <pc:sldMk cId="3930023471" sldId="260"/>
            <ac:spMk id="3" creationId="{69DB0915-56AE-3B2C-2B99-D48C7136B559}"/>
          </ac:spMkLst>
        </pc:spChg>
      </pc:sldChg>
      <pc:sldChg chg="addSp delSp modSp mod modClrScheme delDesignElem chgLayout">
        <pc:chgData name="Jean Loui Dorvilus &lt;Student&gt;" userId="S::0611001799@my.browardschools.com::4a9cf545-711e-42aa-91da-1d41793e8691" providerId="AD" clId="Web-{02E730AC-51F0-4E1A-0A6F-D4FE599982BC}" dt="2023-01-24T15:42:59.672" v="348"/>
        <pc:sldMkLst>
          <pc:docMk/>
          <pc:sldMk cId="1253376966" sldId="261"/>
        </pc:sldMkLst>
        <pc:spChg chg="mod ord">
          <ac:chgData name="Jean Loui Dorvilus &lt;Student&gt;" userId="S::0611001799@my.browardschools.com::4a9cf545-711e-42aa-91da-1d41793e8691" providerId="AD" clId="Web-{02E730AC-51F0-4E1A-0A6F-D4FE599982BC}" dt="2023-01-24T15:42:59.672" v="348"/>
          <ac:spMkLst>
            <pc:docMk/>
            <pc:sldMk cId="1253376966" sldId="261"/>
            <ac:spMk id="2" creationId="{89997521-ACB3-8787-0B8E-8C734936EB05}"/>
          </ac:spMkLst>
        </pc:spChg>
        <pc:spChg chg="mod ord">
          <ac:chgData name="Jean Loui Dorvilus &lt;Student&gt;" userId="S::0611001799@my.browardschools.com::4a9cf545-711e-42aa-91da-1d41793e8691" providerId="AD" clId="Web-{02E730AC-51F0-4E1A-0A6F-D4FE599982BC}" dt="2023-01-24T15:42:59.672" v="348"/>
          <ac:spMkLst>
            <pc:docMk/>
            <pc:sldMk cId="1253376966" sldId="261"/>
            <ac:spMk id="3" creationId="{2850D9B0-1CC0-F077-534F-B5702DE3AA31}"/>
          </ac:spMkLst>
        </pc:spChg>
        <pc:spChg chg="del">
          <ac:chgData name="Jean Loui Dorvilus &lt;Student&gt;" userId="S::0611001799@my.browardschools.com::4a9cf545-711e-42aa-91da-1d41793e8691" providerId="AD" clId="Web-{02E730AC-51F0-4E1A-0A6F-D4FE599982BC}" dt="2023-01-24T15:37:19.145" v="319"/>
          <ac:spMkLst>
            <pc:docMk/>
            <pc:sldMk cId="1253376966" sldId="261"/>
            <ac:spMk id="21" creationId="{C5E6CFF1-2F42-4E10-9A97-F116F46F53FE}"/>
          </ac:spMkLst>
        </pc:spChg>
        <pc:spChg chg="add del">
          <ac:chgData name="Jean Loui Dorvilus &lt;Student&gt;" userId="S::0611001799@my.browardschools.com::4a9cf545-711e-42aa-91da-1d41793e8691" providerId="AD" clId="Web-{02E730AC-51F0-4E1A-0A6F-D4FE599982BC}" dt="2023-01-24T15:42:59.672" v="348"/>
          <ac:spMkLst>
            <pc:docMk/>
            <pc:sldMk cId="1253376966" sldId="261"/>
            <ac:spMk id="27" creationId="{C5E6CFF1-2F42-4E10-9A97-F116F46F53FE}"/>
          </ac:spMkLst>
        </pc:spChg>
        <pc:picChg chg="mod">
          <ac:chgData name="Jean Loui Dorvilus &lt;Student&gt;" userId="S::0611001799@my.browardschools.com::4a9cf545-711e-42aa-91da-1d41793e8691" providerId="AD" clId="Web-{02E730AC-51F0-4E1A-0A6F-D4FE599982BC}" dt="2023-01-24T15:37:19.145" v="319"/>
          <ac:picMkLst>
            <pc:docMk/>
            <pc:sldMk cId="1253376966" sldId="261"/>
            <ac:picMk id="4" creationId="{A3F1F314-E651-63ED-1ADB-2ECB230F4513}"/>
          </ac:picMkLst>
        </pc:picChg>
        <pc:cxnChg chg="del">
          <ac:chgData name="Jean Loui Dorvilus &lt;Student&gt;" userId="S::0611001799@my.browardschools.com::4a9cf545-711e-42aa-91da-1d41793e8691" providerId="AD" clId="Web-{02E730AC-51F0-4E1A-0A6F-D4FE599982BC}" dt="2023-01-24T15:37:19.145" v="319"/>
          <ac:cxnSpMkLst>
            <pc:docMk/>
            <pc:sldMk cId="1253376966" sldId="261"/>
            <ac:cxnSpMk id="22" creationId="{67182200-4859-4C8D-BCBB-55B245C28BA3}"/>
          </ac:cxnSpMkLst>
        </pc:cxnChg>
        <pc:cxnChg chg="add del">
          <ac:chgData name="Jean Loui Dorvilus &lt;Student&gt;" userId="S::0611001799@my.browardschools.com::4a9cf545-711e-42aa-91da-1d41793e8691" providerId="AD" clId="Web-{02E730AC-51F0-4E1A-0A6F-D4FE599982BC}" dt="2023-01-24T15:42:59.672" v="348"/>
          <ac:cxnSpMkLst>
            <pc:docMk/>
            <pc:sldMk cId="1253376966" sldId="261"/>
            <ac:cxnSpMk id="29" creationId="{67182200-4859-4C8D-BCBB-55B245C28BA3}"/>
          </ac:cxnSpMkLst>
        </pc:cxnChg>
      </pc:sldChg>
      <pc:sldChg chg="addSp delSp modSp mod setBg modClrScheme setClrOvrMap delDesignElem chgLayout">
        <pc:chgData name="Jean Loui Dorvilus &lt;Student&gt;" userId="S::0611001799@my.browardschools.com::4a9cf545-711e-42aa-91da-1d41793e8691" providerId="AD" clId="Web-{02E730AC-51F0-4E1A-0A6F-D4FE599982BC}" dt="2023-01-24T15:47:36.368" v="559" actId="20577"/>
        <pc:sldMkLst>
          <pc:docMk/>
          <pc:sldMk cId="1271220825" sldId="262"/>
        </pc:sldMkLst>
        <pc:spChg chg="mod ord">
          <ac:chgData name="Jean Loui Dorvilus &lt;Student&gt;" userId="S::0611001799@my.browardschools.com::4a9cf545-711e-42aa-91da-1d41793e8691" providerId="AD" clId="Web-{02E730AC-51F0-4E1A-0A6F-D4FE599982BC}" dt="2023-01-24T15:47:36.368" v="559" actId="20577"/>
          <ac:spMkLst>
            <pc:docMk/>
            <pc:sldMk cId="1271220825" sldId="262"/>
            <ac:spMk id="2" creationId="{E8096397-CECB-247D-B7B0-AF9579CBDCBE}"/>
          </ac:spMkLst>
        </pc:spChg>
        <pc:spChg chg="mod ord">
          <ac:chgData name="Jean Loui Dorvilus &lt;Student&gt;" userId="S::0611001799@my.browardschools.com::4a9cf545-711e-42aa-91da-1d41793e8691" providerId="AD" clId="Web-{02E730AC-51F0-4E1A-0A6F-D4FE599982BC}" dt="2023-01-24T15:47:30.477" v="558" actId="14100"/>
          <ac:spMkLst>
            <pc:docMk/>
            <pc:sldMk cId="1271220825" sldId="262"/>
            <ac:spMk id="3" creationId="{97561BB8-EE85-15E2-A745-60EB29DACE63}"/>
          </ac:spMkLst>
        </pc:spChg>
        <pc:spChg chg="add">
          <ac:chgData name="Jean Loui Dorvilus &lt;Student&gt;" userId="S::0611001799@my.browardschools.com::4a9cf545-711e-42aa-91da-1d41793e8691" providerId="AD" clId="Web-{02E730AC-51F0-4E1A-0A6F-D4FE599982BC}" dt="2023-01-24T15:25:13.951" v="264"/>
          <ac:spMkLst>
            <pc:docMk/>
            <pc:sldMk cId="1271220825" sldId="262"/>
            <ac:spMk id="5" creationId="{EE55A940-5AEE-3162-11F6-85801E8BC6B5}"/>
          </ac:spMkLst>
        </pc:spChg>
        <pc:spChg chg="add del">
          <ac:chgData name="Jean Loui Dorvilus &lt;Student&gt;" userId="S::0611001799@my.browardschools.com::4a9cf545-711e-42aa-91da-1d41793e8691" providerId="AD" clId="Web-{02E730AC-51F0-4E1A-0A6F-D4FE599982BC}" dt="2023-01-24T15:14:35.665" v="120"/>
          <ac:spMkLst>
            <pc:docMk/>
            <pc:sldMk cId="1271220825" sldId="262"/>
            <ac:spMk id="8" creationId="{76EFD3D9-44F0-4267-BCC1-1613E79D8274}"/>
          </ac:spMkLst>
        </pc:spChg>
        <pc:spChg chg="add del">
          <ac:chgData name="Jean Loui Dorvilus &lt;Student&gt;" userId="S::0611001799@my.browardschools.com::4a9cf545-711e-42aa-91da-1d41793e8691" providerId="AD" clId="Web-{02E730AC-51F0-4E1A-0A6F-D4FE599982BC}" dt="2023-01-24T15:14:35.665" v="120"/>
          <ac:spMkLst>
            <pc:docMk/>
            <pc:sldMk cId="1271220825" sldId="262"/>
            <ac:spMk id="10" creationId="{A779A851-95D6-41AF-937A-B0E4B7F6FA8D}"/>
          </ac:spMkLst>
        </pc:spChg>
        <pc:spChg chg="add del">
          <ac:chgData name="Jean Loui Dorvilus &lt;Student&gt;" userId="S::0611001799@my.browardschools.com::4a9cf545-711e-42aa-91da-1d41793e8691" providerId="AD" clId="Web-{02E730AC-51F0-4E1A-0A6F-D4FE599982BC}" dt="2023-01-24T15:14:35.665" v="120"/>
          <ac:spMkLst>
            <pc:docMk/>
            <pc:sldMk cId="1271220825" sldId="262"/>
            <ac:spMk id="12" creationId="{953FB2E7-B6CB-429C-81EB-D9516D6D5C8D}"/>
          </ac:spMkLst>
        </pc:spChg>
        <pc:spChg chg="add del">
          <ac:chgData name="Jean Loui Dorvilus &lt;Student&gt;" userId="S::0611001799@my.browardschools.com::4a9cf545-711e-42aa-91da-1d41793e8691" providerId="AD" clId="Web-{02E730AC-51F0-4E1A-0A6F-D4FE599982BC}" dt="2023-01-24T15:14:35.665" v="120"/>
          <ac:spMkLst>
            <pc:docMk/>
            <pc:sldMk cId="1271220825" sldId="262"/>
            <ac:spMk id="14" creationId="{2EC40DB1-B719-4A13-9A4D-0966B4B27866}"/>
          </ac:spMkLst>
        </pc:spChg>
        <pc:spChg chg="add del">
          <ac:chgData name="Jean Loui Dorvilus &lt;Student&gt;" userId="S::0611001799@my.browardschools.com::4a9cf545-711e-42aa-91da-1d41793e8691" providerId="AD" clId="Web-{02E730AC-51F0-4E1A-0A6F-D4FE599982BC}" dt="2023-01-24T15:14:35.665" v="120"/>
          <ac:spMkLst>
            <pc:docMk/>
            <pc:sldMk cId="1271220825" sldId="262"/>
            <ac:spMk id="16" creationId="{82211336-CFF3-412D-868A-6679C1004C45}"/>
          </ac:spMkLst>
        </pc:spChg>
        <pc:spChg chg="add del">
          <ac:chgData name="Jean Loui Dorvilus &lt;Student&gt;" userId="S::0611001799@my.browardschools.com::4a9cf545-711e-42aa-91da-1d41793e8691" providerId="AD" clId="Web-{02E730AC-51F0-4E1A-0A6F-D4FE599982BC}" dt="2023-01-24T15:14:52.494" v="121"/>
          <ac:spMkLst>
            <pc:docMk/>
            <pc:sldMk cId="1271220825" sldId="262"/>
            <ac:spMk id="21" creationId="{ED401E8E-4A93-4548-ACA5-89C2DB1BD059}"/>
          </ac:spMkLst>
        </pc:spChg>
        <pc:spChg chg="add del">
          <ac:chgData name="Jean Loui Dorvilus &lt;Student&gt;" userId="S::0611001799@my.browardschools.com::4a9cf545-711e-42aa-91da-1d41793e8691" providerId="AD" clId="Web-{02E730AC-51F0-4E1A-0A6F-D4FE599982BC}" dt="2023-01-24T15:14:52.494" v="121"/>
          <ac:spMkLst>
            <pc:docMk/>
            <pc:sldMk cId="1271220825" sldId="262"/>
            <ac:spMk id="23" creationId="{C56BEBC6-FD86-4AE0-9F81-AE62D157EB0A}"/>
          </ac:spMkLst>
        </pc:spChg>
        <pc:spChg chg="add del">
          <ac:chgData name="Jean Loui Dorvilus &lt;Student&gt;" userId="S::0611001799@my.browardschools.com::4a9cf545-711e-42aa-91da-1d41793e8691" providerId="AD" clId="Web-{02E730AC-51F0-4E1A-0A6F-D4FE599982BC}" dt="2023-01-24T15:14:52.494" v="121"/>
          <ac:spMkLst>
            <pc:docMk/>
            <pc:sldMk cId="1271220825" sldId="262"/>
            <ac:spMk id="25" creationId="{BF74AC2C-CACD-4E1A-8041-3F7043EEA52A}"/>
          </ac:spMkLst>
        </pc:spChg>
        <pc:spChg chg="add del">
          <ac:chgData name="Jean Loui Dorvilus &lt;Student&gt;" userId="S::0611001799@my.browardschools.com::4a9cf545-711e-42aa-91da-1d41793e8691" providerId="AD" clId="Web-{02E730AC-51F0-4E1A-0A6F-D4FE599982BC}" dt="2023-01-24T15:14:52.494" v="121"/>
          <ac:spMkLst>
            <pc:docMk/>
            <pc:sldMk cId="1271220825" sldId="262"/>
            <ac:spMk id="27" creationId="{CDB61CBA-11D3-4E24-8DB3-38A5EFA935E2}"/>
          </ac:spMkLst>
        </pc:spChg>
        <pc:spChg chg="add del">
          <ac:chgData name="Jean Loui Dorvilus &lt;Student&gt;" userId="S::0611001799@my.browardschools.com::4a9cf545-711e-42aa-91da-1d41793e8691" providerId="AD" clId="Web-{02E730AC-51F0-4E1A-0A6F-D4FE599982BC}" dt="2023-01-24T15:14:52.494" v="121"/>
          <ac:spMkLst>
            <pc:docMk/>
            <pc:sldMk cId="1271220825" sldId="262"/>
            <ac:spMk id="29" creationId="{09F092C7-BD3D-4C76-A8B7-D0C6049E7C02}"/>
          </ac:spMkLst>
        </pc:spChg>
        <pc:spChg chg="add del">
          <ac:chgData name="Jean Loui Dorvilus &lt;Student&gt;" userId="S::0611001799@my.browardschools.com::4a9cf545-711e-42aa-91da-1d41793e8691" providerId="AD" clId="Web-{02E730AC-51F0-4E1A-0A6F-D4FE599982BC}" dt="2023-01-24T15:14:52.494" v="121"/>
          <ac:spMkLst>
            <pc:docMk/>
            <pc:sldMk cId="1271220825" sldId="262"/>
            <ac:spMk id="31" creationId="{93D3D714-C49E-476F-B7F2-000D74BA1339}"/>
          </ac:spMkLst>
        </pc:spChg>
        <pc:spChg chg="add del">
          <ac:chgData name="Jean Loui Dorvilus &lt;Student&gt;" userId="S::0611001799@my.browardschools.com::4a9cf545-711e-42aa-91da-1d41793e8691" providerId="AD" clId="Web-{02E730AC-51F0-4E1A-0A6F-D4FE599982BC}" dt="2023-01-24T15:24:01.480" v="258"/>
          <ac:spMkLst>
            <pc:docMk/>
            <pc:sldMk cId="1271220825" sldId="262"/>
            <ac:spMk id="36" creationId="{AD72D4D1-076F-49D3-9889-EFC4F6D7CA66}"/>
          </ac:spMkLst>
        </pc:spChg>
        <pc:spChg chg="add del">
          <ac:chgData name="Jean Loui Dorvilus &lt;Student&gt;" userId="S::0611001799@my.browardschools.com::4a9cf545-711e-42aa-91da-1d41793e8691" providerId="AD" clId="Web-{02E730AC-51F0-4E1A-0A6F-D4FE599982BC}" dt="2023-01-24T15:25:47.530" v="266"/>
          <ac:spMkLst>
            <pc:docMk/>
            <pc:sldMk cId="1271220825" sldId="262"/>
            <ac:spMk id="40" creationId="{9B76D444-2756-434F-AE61-96D69830C13E}"/>
          </ac:spMkLst>
        </pc:spChg>
        <pc:spChg chg="add del">
          <ac:chgData name="Jean Loui Dorvilus &lt;Student&gt;" userId="S::0611001799@my.browardschools.com::4a9cf545-711e-42aa-91da-1d41793e8691" providerId="AD" clId="Web-{02E730AC-51F0-4E1A-0A6F-D4FE599982BC}" dt="2023-01-24T15:23:31.135" v="256"/>
          <ac:spMkLst>
            <pc:docMk/>
            <pc:sldMk cId="1271220825" sldId="262"/>
            <ac:spMk id="43" creationId="{9B76D444-2756-434F-AE61-96D69830C13E}"/>
          </ac:spMkLst>
        </pc:spChg>
        <pc:spChg chg="add del">
          <ac:chgData name="Jean Loui Dorvilus &lt;Student&gt;" userId="S::0611001799@my.browardschools.com::4a9cf545-711e-42aa-91da-1d41793e8691" providerId="AD" clId="Web-{02E730AC-51F0-4E1A-0A6F-D4FE599982BC}" dt="2023-01-24T15:23:31.135" v="256"/>
          <ac:spMkLst>
            <pc:docMk/>
            <pc:sldMk cId="1271220825" sldId="262"/>
            <ac:spMk id="45" creationId="{B0161EF8-C8C6-4F2A-9D5C-49BD28A2BDC2}"/>
          </ac:spMkLst>
        </pc:spChg>
        <pc:spChg chg="add del">
          <ac:chgData name="Jean Loui Dorvilus &lt;Student&gt;" userId="S::0611001799@my.browardschools.com::4a9cf545-711e-42aa-91da-1d41793e8691" providerId="AD" clId="Web-{02E730AC-51F0-4E1A-0A6F-D4FE599982BC}" dt="2023-01-24T15:26:12.890" v="267"/>
          <ac:spMkLst>
            <pc:docMk/>
            <pc:sldMk cId="1271220825" sldId="262"/>
            <ac:spMk id="46" creationId="{C5E6CFF1-2F42-4E10-9A97-F116F46F53FE}"/>
          </ac:spMkLst>
        </pc:spChg>
        <pc:spChg chg="add del">
          <ac:chgData name="Jean Loui Dorvilus &lt;Student&gt;" userId="S::0611001799@my.browardschools.com::4a9cf545-711e-42aa-91da-1d41793e8691" providerId="AD" clId="Web-{02E730AC-51F0-4E1A-0A6F-D4FE599982BC}" dt="2023-01-24T15:27:00.720" v="273"/>
          <ac:spMkLst>
            <pc:docMk/>
            <pc:sldMk cId="1271220825" sldId="262"/>
            <ac:spMk id="53" creationId="{9B76D444-2756-434F-AE61-96D69830C13E}"/>
          </ac:spMkLst>
        </pc:spChg>
        <pc:spChg chg="add del">
          <ac:chgData name="Jean Loui Dorvilus &lt;Student&gt;" userId="S::0611001799@my.browardschools.com::4a9cf545-711e-42aa-91da-1d41793e8691" providerId="AD" clId="Web-{02E730AC-51F0-4E1A-0A6F-D4FE599982BC}" dt="2023-01-24T15:30:05.866" v="279"/>
          <ac:spMkLst>
            <pc:docMk/>
            <pc:sldMk cId="1271220825" sldId="262"/>
            <ac:spMk id="60" creationId="{9B76D444-2756-434F-AE61-96D69830C13E}"/>
          </ac:spMkLst>
        </pc:spChg>
        <pc:spChg chg="add del">
          <ac:chgData name="Jean Loui Dorvilus &lt;Student&gt;" userId="S::0611001799@my.browardschools.com::4a9cf545-711e-42aa-91da-1d41793e8691" providerId="AD" clId="Web-{02E730AC-51F0-4E1A-0A6F-D4FE599982BC}" dt="2023-01-24T15:30:05.866" v="278"/>
          <ac:spMkLst>
            <pc:docMk/>
            <pc:sldMk cId="1271220825" sldId="262"/>
            <ac:spMk id="67" creationId="{25E8815A-9407-4234-B08F-A1E49DCD7F37}"/>
          </ac:spMkLst>
        </pc:spChg>
        <pc:spChg chg="add del">
          <ac:chgData name="Jean Loui Dorvilus &lt;Student&gt;" userId="S::0611001799@my.browardschools.com::4a9cf545-711e-42aa-91da-1d41793e8691" providerId="AD" clId="Web-{02E730AC-51F0-4E1A-0A6F-D4FE599982BC}" dt="2023-01-24T15:30:05.866" v="278"/>
          <ac:spMkLst>
            <pc:docMk/>
            <pc:sldMk cId="1271220825" sldId="262"/>
            <ac:spMk id="69" creationId="{AD72D4D1-076F-49D3-9889-EFC4F6D7CA66}"/>
          </ac:spMkLst>
        </pc:spChg>
        <pc:spChg chg="add del">
          <ac:chgData name="Jean Loui Dorvilus &lt;Student&gt;" userId="S::0611001799@my.browardschools.com::4a9cf545-711e-42aa-91da-1d41793e8691" providerId="AD" clId="Web-{02E730AC-51F0-4E1A-0A6F-D4FE599982BC}" dt="2023-01-24T15:30:05.866" v="278"/>
          <ac:spMkLst>
            <pc:docMk/>
            <pc:sldMk cId="1271220825" sldId="262"/>
            <ac:spMk id="71" creationId="{C9C56819-FD02-4626-ABF5-85C7463C990D}"/>
          </ac:spMkLst>
        </pc:spChg>
        <pc:spChg chg="add del">
          <ac:chgData name="Jean Loui Dorvilus &lt;Student&gt;" userId="S::0611001799@my.browardschools.com::4a9cf545-711e-42aa-91da-1d41793e8691" providerId="AD" clId="Web-{02E730AC-51F0-4E1A-0A6F-D4FE599982BC}" dt="2023-01-24T15:38:01.787" v="321"/>
          <ac:spMkLst>
            <pc:docMk/>
            <pc:sldMk cId="1271220825" sldId="262"/>
            <ac:spMk id="73" creationId="{B0792D4F-247E-46FE-85FC-881DEFA41D94}"/>
          </ac:spMkLst>
        </pc:spChg>
        <pc:spChg chg="add del">
          <ac:chgData name="Jean Loui Dorvilus &lt;Student&gt;" userId="S::0611001799@my.browardschools.com::4a9cf545-711e-42aa-91da-1d41793e8691" providerId="AD" clId="Web-{02E730AC-51F0-4E1A-0A6F-D4FE599982BC}" dt="2023-01-24T15:42:59.672" v="348"/>
          <ac:spMkLst>
            <pc:docMk/>
            <pc:sldMk cId="1271220825" sldId="262"/>
            <ac:spMk id="79" creationId="{9AA72BD9-2C5A-4EDC-931F-5AA08EACA0F3}"/>
          </ac:spMkLst>
        </pc:spChg>
        <pc:spChg chg="add del">
          <ac:chgData name="Jean Loui Dorvilus &lt;Student&gt;" userId="S::0611001799@my.browardschools.com::4a9cf545-711e-42aa-91da-1d41793e8691" providerId="AD" clId="Web-{02E730AC-51F0-4E1A-0A6F-D4FE599982BC}" dt="2023-01-24T15:42:59.672" v="348"/>
          <ac:spMkLst>
            <pc:docMk/>
            <pc:sldMk cId="1271220825" sldId="262"/>
            <ac:spMk id="81" creationId="{DD3981AC-7B61-4947-BCF3-F7AA7FA385B9}"/>
          </ac:spMkLst>
        </pc:spChg>
        <pc:spChg chg="add del">
          <ac:chgData name="Jean Loui Dorvilus &lt;Student&gt;" userId="S::0611001799@my.browardschools.com::4a9cf545-711e-42aa-91da-1d41793e8691" providerId="AD" clId="Web-{02E730AC-51F0-4E1A-0A6F-D4FE599982BC}" dt="2023-01-24T15:42:59.672" v="348"/>
          <ac:spMkLst>
            <pc:docMk/>
            <pc:sldMk cId="1271220825" sldId="262"/>
            <ac:spMk id="83" creationId="{55D4142C-5077-457F-A6AD-3FECFDB39685}"/>
          </ac:spMkLst>
        </pc:spChg>
        <pc:spChg chg="add del">
          <ac:chgData name="Jean Loui Dorvilus &lt;Student&gt;" userId="S::0611001799@my.browardschools.com::4a9cf545-711e-42aa-91da-1d41793e8691" providerId="AD" clId="Web-{02E730AC-51F0-4E1A-0A6F-D4FE599982BC}" dt="2023-01-24T15:42:59.672" v="348"/>
          <ac:spMkLst>
            <pc:docMk/>
            <pc:sldMk cId="1271220825" sldId="262"/>
            <ac:spMk id="85" creationId="{7A5F0580-5EE9-419F-96EE-B6529EF6E7D0}"/>
          </ac:spMkLst>
        </pc:spChg>
        <pc:picChg chg="add del mod">
          <ac:chgData name="Jean Loui Dorvilus &lt;Student&gt;" userId="S::0611001799@my.browardschools.com::4a9cf545-711e-42aa-91da-1d41793e8691" providerId="AD" clId="Web-{02E730AC-51F0-4E1A-0A6F-D4FE599982BC}" dt="2023-01-24T15:24:59.622" v="263"/>
          <ac:picMkLst>
            <pc:docMk/>
            <pc:sldMk cId="1271220825" sldId="262"/>
            <ac:picMk id="4" creationId="{A12FE7A9-86EC-050A-25D6-BB88161FC746}"/>
          </ac:picMkLst>
        </pc:picChg>
        <pc:picChg chg="add mod ord">
          <ac:chgData name="Jean Loui Dorvilus &lt;Student&gt;" userId="S::0611001799@my.browardschools.com::4a9cf545-711e-42aa-91da-1d41793e8691" providerId="AD" clId="Web-{02E730AC-51F0-4E1A-0A6F-D4FE599982BC}" dt="2023-01-24T15:38:01.787" v="321"/>
          <ac:picMkLst>
            <pc:docMk/>
            <pc:sldMk cId="1271220825" sldId="262"/>
            <ac:picMk id="6" creationId="{E3337BCB-1D66-B81A-2B21-C89020A6D25F}"/>
          </ac:picMkLst>
        </pc:picChg>
        <pc:cxnChg chg="add del">
          <ac:chgData name="Jean Loui Dorvilus &lt;Student&gt;" userId="S::0611001799@my.browardschools.com::4a9cf545-711e-42aa-91da-1d41793e8691" providerId="AD" clId="Web-{02E730AC-51F0-4E1A-0A6F-D4FE599982BC}" dt="2023-01-24T15:24:01.480" v="258"/>
          <ac:cxnSpMkLst>
            <pc:docMk/>
            <pc:sldMk cId="1271220825" sldId="262"/>
            <ac:cxnSpMk id="38" creationId="{2D72A2C9-F3CA-4216-8BAD-FA4C970C3C4E}"/>
          </ac:cxnSpMkLst>
        </pc:cxnChg>
        <pc:cxnChg chg="add del">
          <ac:chgData name="Jean Loui Dorvilus &lt;Student&gt;" userId="S::0611001799@my.browardschools.com::4a9cf545-711e-42aa-91da-1d41793e8691" providerId="AD" clId="Web-{02E730AC-51F0-4E1A-0A6F-D4FE599982BC}" dt="2023-01-24T15:25:47.530" v="266"/>
          <ac:cxnSpMkLst>
            <pc:docMk/>
            <pc:sldMk cId="1271220825" sldId="262"/>
            <ac:cxnSpMk id="41" creationId="{CF8F36E2-BBE5-43FE-822F-AD8CAE08C071}"/>
          </ac:cxnSpMkLst>
        </pc:cxnChg>
        <pc:cxnChg chg="add del">
          <ac:chgData name="Jean Loui Dorvilus &lt;Student&gt;" userId="S::0611001799@my.browardschools.com::4a9cf545-711e-42aa-91da-1d41793e8691" providerId="AD" clId="Web-{02E730AC-51F0-4E1A-0A6F-D4FE599982BC}" dt="2023-01-24T15:26:12.890" v="267"/>
          <ac:cxnSpMkLst>
            <pc:docMk/>
            <pc:sldMk cId="1271220825" sldId="262"/>
            <ac:cxnSpMk id="48" creationId="{67182200-4859-4C8D-BCBB-55B245C28BA3}"/>
          </ac:cxnSpMkLst>
        </pc:cxnChg>
        <pc:cxnChg chg="add del">
          <ac:chgData name="Jean Loui Dorvilus &lt;Student&gt;" userId="S::0611001799@my.browardschools.com::4a9cf545-711e-42aa-91da-1d41793e8691" providerId="AD" clId="Web-{02E730AC-51F0-4E1A-0A6F-D4FE599982BC}" dt="2023-01-24T15:27:00.720" v="273"/>
          <ac:cxnSpMkLst>
            <pc:docMk/>
            <pc:sldMk cId="1271220825" sldId="262"/>
            <ac:cxnSpMk id="55" creationId="{CF8F36E2-BBE5-43FE-822F-AD8CAE08C071}"/>
          </ac:cxnSpMkLst>
        </pc:cxnChg>
        <pc:cxnChg chg="add del">
          <ac:chgData name="Jean Loui Dorvilus &lt;Student&gt;" userId="S::0611001799@my.browardschools.com::4a9cf545-711e-42aa-91da-1d41793e8691" providerId="AD" clId="Web-{02E730AC-51F0-4E1A-0A6F-D4FE599982BC}" dt="2023-01-24T15:30:05.866" v="279"/>
          <ac:cxnSpMkLst>
            <pc:docMk/>
            <pc:sldMk cId="1271220825" sldId="262"/>
            <ac:cxnSpMk id="62" creationId="{CF8F36E2-BBE5-43FE-822F-AD8CAE08C071}"/>
          </ac:cxnSpMkLst>
        </pc:cxnChg>
        <pc:cxnChg chg="add del">
          <ac:chgData name="Jean Loui Dorvilus &lt;Student&gt;" userId="S::0611001799@my.browardschools.com::4a9cf545-711e-42aa-91da-1d41793e8691" providerId="AD" clId="Web-{02E730AC-51F0-4E1A-0A6F-D4FE599982BC}" dt="2023-01-24T15:38:01.787" v="321"/>
          <ac:cxnSpMkLst>
            <pc:docMk/>
            <pc:sldMk cId="1271220825" sldId="262"/>
            <ac:cxnSpMk id="74" creationId="{749A7284-D010-4ACB-A08A-FC3C3689B5EB}"/>
          </ac:cxnSpMkLst>
        </pc:cxnChg>
      </pc:sldChg>
      <pc:sldMasterChg chg="add del addSldLayout delSldLayout">
        <pc:chgData name="Jean Loui Dorvilus &lt;Student&gt;" userId="S::0611001799@my.browardschools.com::4a9cf545-711e-42aa-91da-1d41793e8691" providerId="AD" clId="Web-{02E730AC-51F0-4E1A-0A6F-D4FE599982BC}" dt="2023-01-24T15:42:59.672" v="348"/>
        <pc:sldMasterMkLst>
          <pc:docMk/>
          <pc:sldMasterMk cId="3340668084" sldId="2147483714"/>
        </pc:sldMasterMkLst>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1967542700" sldId="2147483715"/>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493037441" sldId="2147483716"/>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604066560" sldId="2147483717"/>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1847940908" sldId="2147483718"/>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444953033" sldId="2147483719"/>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2796317686" sldId="2147483720"/>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1976879012" sldId="2147483721"/>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260131005" sldId="2147483722"/>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1393793565" sldId="2147483723"/>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1965528910" sldId="2147483724"/>
          </pc:sldLayoutMkLst>
        </pc:sldLayoutChg>
        <pc:sldLayoutChg chg="add del">
          <pc:chgData name="Jean Loui Dorvilus &lt;Student&gt;" userId="S::0611001799@my.browardschools.com::4a9cf545-711e-42aa-91da-1d41793e8691" providerId="AD" clId="Web-{02E730AC-51F0-4E1A-0A6F-D4FE599982BC}" dt="2023-01-24T15:42:59.672" v="348"/>
          <pc:sldLayoutMkLst>
            <pc:docMk/>
            <pc:sldMasterMk cId="3340668084" sldId="2147483714"/>
            <pc:sldLayoutMk cId="3240448994" sldId="2147483725"/>
          </pc:sldLayoutMkLst>
        </pc:sldLayoutChg>
      </pc:sldMasterChg>
      <pc:sldMasterChg chg="add del addSldLayout delSldLayout modSldLayout">
        <pc:chgData name="Jean Loui Dorvilus &lt;Student&gt;" userId="S::0611001799@my.browardschools.com::4a9cf545-711e-42aa-91da-1d41793e8691" providerId="AD" clId="Web-{02E730AC-51F0-4E1A-0A6F-D4FE599982BC}" dt="2023-01-24T15:42:59.672" v="348"/>
        <pc:sldMasterMkLst>
          <pc:docMk/>
          <pc:sldMasterMk cId="347729415" sldId="2147483726"/>
        </pc:sldMasterMkLst>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1103269285" sldId="2147483727"/>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3857974335" sldId="2147483728"/>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4008554249" sldId="2147483729"/>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1246492232" sldId="2147483730"/>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643051975" sldId="2147483731"/>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491259250" sldId="2147483732"/>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1478642177" sldId="2147483733"/>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3549389293" sldId="2147483734"/>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3947921067" sldId="2147483735"/>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3485054892" sldId="2147483736"/>
          </pc:sldLayoutMkLst>
        </pc:sldLayoutChg>
        <pc:sldLayoutChg chg="add del mod replId">
          <pc:chgData name="Jean Loui Dorvilus &lt;Student&gt;" userId="S::0611001799@my.browardschools.com::4a9cf545-711e-42aa-91da-1d41793e8691" providerId="AD" clId="Web-{02E730AC-51F0-4E1A-0A6F-D4FE599982BC}" dt="2023-01-24T15:42:59.672" v="348"/>
          <pc:sldLayoutMkLst>
            <pc:docMk/>
            <pc:sldMasterMk cId="347729415" sldId="2147483726"/>
            <pc:sldLayoutMk cId="2022385860" sldId="2147483737"/>
          </pc:sldLayoutMkLst>
        </pc:sldLayoutChg>
      </pc:sldMasterChg>
    </pc:docChg>
  </pc:docChgLst>
  <pc:docChgLst>
    <pc:chgData name="Dorian L. Feacher &lt;Student&gt;" userId="S::0612106958@my.browardschools.com::2fd5e01c-bb80-4bdb-8f5a-f9b1adc6351e" providerId="AD" clId="Web-{BDCBE359-E6BB-98B9-EEBE-6C11639AD010}"/>
    <pc:docChg chg="modSld">
      <pc:chgData name="Dorian L. Feacher &lt;Student&gt;" userId="S::0612106958@my.browardschools.com::2fd5e01c-bb80-4bdb-8f5a-f9b1adc6351e" providerId="AD" clId="Web-{BDCBE359-E6BB-98B9-EEBE-6C11639AD010}" dt="2023-01-26T15:54:52.979" v="5" actId="20577"/>
      <pc:docMkLst>
        <pc:docMk/>
      </pc:docMkLst>
      <pc:sldChg chg="modSp">
        <pc:chgData name="Dorian L. Feacher &lt;Student&gt;" userId="S::0612106958@my.browardschools.com::2fd5e01c-bb80-4bdb-8f5a-f9b1adc6351e" providerId="AD" clId="Web-{BDCBE359-E6BB-98B9-EEBE-6C11639AD010}" dt="2023-01-26T15:54:52.979" v="5" actId="20577"/>
        <pc:sldMkLst>
          <pc:docMk/>
          <pc:sldMk cId="3930023471" sldId="260"/>
        </pc:sldMkLst>
        <pc:spChg chg="mod">
          <ac:chgData name="Dorian L. Feacher &lt;Student&gt;" userId="S::0612106958@my.browardschools.com::2fd5e01c-bb80-4bdb-8f5a-f9b1adc6351e" providerId="AD" clId="Web-{BDCBE359-E6BB-98B9-EEBE-6C11639AD010}" dt="2023-01-26T15:54:52.979" v="5" actId="20577"/>
          <ac:spMkLst>
            <pc:docMk/>
            <pc:sldMk cId="3930023471" sldId="260"/>
            <ac:spMk id="3" creationId="{69DB0915-56AE-3B2C-2B99-D48C7136B559}"/>
          </ac:spMkLst>
        </pc:spChg>
      </pc:sldChg>
    </pc:docChg>
  </pc:docChgLst>
  <pc:docChgLst>
    <pc:chgData name="Jahvon Johnson &lt;Student&gt;" userId="S::0613060598@my.browardschools.com::3134765d-6a9f-45d6-a953-5e67496fed65" providerId="AD" clId="Web-{457F27FD-A9D3-46B3-8E54-5D670B38630F}"/>
    <pc:docChg chg="modSld addMainMaster delMainMaster">
      <pc:chgData name="Jahvon Johnson &lt;Student&gt;" userId="S::0613060598@my.browardschools.com::3134765d-6a9f-45d6-a953-5e67496fed65" providerId="AD" clId="Web-{457F27FD-A9D3-46B3-8E54-5D670B38630F}" dt="2023-01-20T15:36:08.172" v="9"/>
      <pc:docMkLst>
        <pc:docMk/>
      </pc:docMkLst>
      <pc:sldChg chg="delSp modSp mod modClrScheme delDesignElem modShow chgLayout">
        <pc:chgData name="Jahvon Johnson &lt;Student&gt;" userId="S::0613060598@my.browardschools.com::3134765d-6a9f-45d6-a953-5e67496fed65" providerId="AD" clId="Web-{457F27FD-A9D3-46B3-8E54-5D670B38630F}" dt="2023-01-20T15:36:01.906" v="8"/>
        <pc:sldMkLst>
          <pc:docMk/>
          <pc:sldMk cId="2014637719" sldId="256"/>
        </pc:sldMkLst>
        <pc:spChg chg="mod ord">
          <ac:chgData name="Jahvon Johnson &lt;Student&gt;" userId="S::0613060598@my.browardschools.com::3134765d-6a9f-45d6-a953-5e67496fed65" providerId="AD" clId="Web-{457F27FD-A9D3-46B3-8E54-5D670B38630F}" dt="2023-01-20T15:36:01.906" v="8"/>
          <ac:spMkLst>
            <pc:docMk/>
            <pc:sldMk cId="2014637719" sldId="256"/>
            <ac:spMk id="2" creationId="{D38F4993-92D5-4645-387C-4127A3688BDE}"/>
          </ac:spMkLst>
        </pc:spChg>
        <pc:spChg chg="mod ord">
          <ac:chgData name="Jahvon Johnson &lt;Student&gt;" userId="S::0613060598@my.browardschools.com::3134765d-6a9f-45d6-a953-5e67496fed65" providerId="AD" clId="Web-{457F27FD-A9D3-46B3-8E54-5D670B38630F}" dt="2023-01-20T15:36:01.906" v="8"/>
          <ac:spMkLst>
            <pc:docMk/>
            <pc:sldMk cId="2014637719" sldId="256"/>
            <ac:spMk id="3" creationId="{E3F7C23F-ECFA-2AFF-B3CE-DCE757A27EDE}"/>
          </ac:spMkLst>
        </pc:spChg>
        <pc:spChg chg="del">
          <ac:chgData name="Jahvon Johnson &lt;Student&gt;" userId="S::0613060598@my.browardschools.com::3134765d-6a9f-45d6-a953-5e67496fed65" providerId="AD" clId="Web-{457F27FD-A9D3-46B3-8E54-5D670B38630F}" dt="2023-01-20T15:35:56.344" v="7"/>
          <ac:spMkLst>
            <pc:docMk/>
            <pc:sldMk cId="2014637719" sldId="256"/>
            <ac:spMk id="1030" creationId="{0671A8AE-40A1-4631-A6B8-581AFF065482}"/>
          </ac:spMkLst>
        </pc:spChg>
        <pc:spChg chg="del">
          <ac:chgData name="Jahvon Johnson &lt;Student&gt;" userId="S::0613060598@my.browardschools.com::3134765d-6a9f-45d6-a953-5e67496fed65" providerId="AD" clId="Web-{457F27FD-A9D3-46B3-8E54-5D670B38630F}" dt="2023-01-20T15:35:56.344" v="7"/>
          <ac:spMkLst>
            <pc:docMk/>
            <pc:sldMk cId="2014637719" sldId="256"/>
            <ac:spMk id="1031" creationId="{AB58EF07-17C2-48CF-ABB0-EEF1F17CB8F0}"/>
          </ac:spMkLst>
        </pc:spChg>
        <pc:spChg chg="del">
          <ac:chgData name="Jahvon Johnson &lt;Student&gt;" userId="S::0613060598@my.browardschools.com::3134765d-6a9f-45d6-a953-5e67496fed65" providerId="AD" clId="Web-{457F27FD-A9D3-46B3-8E54-5D670B38630F}" dt="2023-01-20T15:35:56.344" v="7"/>
          <ac:spMkLst>
            <pc:docMk/>
            <pc:sldMk cId="2014637719" sldId="256"/>
            <ac:spMk id="1037" creationId="{AF2F604E-43BE-4DC3-B983-E071523364F8}"/>
          </ac:spMkLst>
        </pc:spChg>
        <pc:spChg chg="del">
          <ac:chgData name="Jahvon Johnson &lt;Student&gt;" userId="S::0613060598@my.browardschools.com::3134765d-6a9f-45d6-a953-5e67496fed65" providerId="AD" clId="Web-{457F27FD-A9D3-46B3-8E54-5D670B38630F}" dt="2023-01-20T15:35:56.344" v="7"/>
          <ac:spMkLst>
            <pc:docMk/>
            <pc:sldMk cId="2014637719" sldId="256"/>
            <ac:spMk id="1039" creationId="{08C9B587-E65E-4B52-B37C-ABEBB6E87928}"/>
          </ac:spMkLst>
        </pc:spChg>
        <pc:spChg chg="del">
          <ac:chgData name="Jahvon Johnson &lt;Student&gt;" userId="S::0613060598@my.browardschools.com::3134765d-6a9f-45d6-a953-5e67496fed65" providerId="AD" clId="Web-{457F27FD-A9D3-46B3-8E54-5D670B38630F}" dt="2023-01-20T15:34:48.046" v="3"/>
          <ac:spMkLst>
            <pc:docMk/>
            <pc:sldMk cId="2014637719" sldId="256"/>
            <ac:spMk id="1059" creationId="{0671A8AE-40A1-4631-A6B8-581AFF065482}"/>
          </ac:spMkLst>
        </pc:spChg>
        <pc:spChg chg="del">
          <ac:chgData name="Jahvon Johnson &lt;Student&gt;" userId="S::0613060598@my.browardschools.com::3134765d-6a9f-45d6-a953-5e67496fed65" providerId="AD" clId="Web-{457F27FD-A9D3-46B3-8E54-5D670B38630F}" dt="2023-01-20T15:34:48.046" v="3"/>
          <ac:spMkLst>
            <pc:docMk/>
            <pc:sldMk cId="2014637719" sldId="256"/>
            <ac:spMk id="1060" creationId="{AB58EF07-17C2-48CF-ABB0-EEF1F17CB8F0}"/>
          </ac:spMkLst>
        </pc:spChg>
        <pc:spChg chg="del">
          <ac:chgData name="Jahvon Johnson &lt;Student&gt;" userId="S::0613060598@my.browardschools.com::3134765d-6a9f-45d6-a953-5e67496fed65" providerId="AD" clId="Web-{457F27FD-A9D3-46B3-8E54-5D670B38630F}" dt="2023-01-20T15:34:48.046" v="3"/>
          <ac:spMkLst>
            <pc:docMk/>
            <pc:sldMk cId="2014637719" sldId="256"/>
            <ac:spMk id="1061" creationId="{AF2F604E-43BE-4DC3-B983-E071523364F8}"/>
          </ac:spMkLst>
        </pc:spChg>
        <pc:spChg chg="del">
          <ac:chgData name="Jahvon Johnson &lt;Student&gt;" userId="S::0613060598@my.browardschools.com::3134765d-6a9f-45d6-a953-5e67496fed65" providerId="AD" clId="Web-{457F27FD-A9D3-46B3-8E54-5D670B38630F}" dt="2023-01-20T15:34:48.046" v="3"/>
          <ac:spMkLst>
            <pc:docMk/>
            <pc:sldMk cId="2014637719" sldId="256"/>
            <ac:spMk id="1062" creationId="{08C9B587-E65E-4B52-B37C-ABEBB6E87928}"/>
          </ac:spMkLst>
        </pc:spChg>
      </pc:sldChg>
      <pc:sldChg chg="addSp delSp modSp mod setBg modClrScheme delDesignElem chgLayout">
        <pc:chgData name="Jahvon Johnson &lt;Student&gt;" userId="S::0613060598@my.browardschools.com::3134765d-6a9f-45d6-a953-5e67496fed65" providerId="AD" clId="Web-{457F27FD-A9D3-46B3-8E54-5D670B38630F}" dt="2023-01-20T15:36:08.172" v="9"/>
        <pc:sldMkLst>
          <pc:docMk/>
          <pc:sldMk cId="2219792920" sldId="257"/>
        </pc:sldMkLst>
        <pc:spChg chg="mod ord">
          <ac:chgData name="Jahvon Johnson &lt;Student&gt;" userId="S::0613060598@my.browardschools.com::3134765d-6a9f-45d6-a953-5e67496fed65" providerId="AD" clId="Web-{457F27FD-A9D3-46B3-8E54-5D670B38630F}" dt="2023-01-20T15:36:01.906" v="8"/>
          <ac:spMkLst>
            <pc:docMk/>
            <pc:sldMk cId="2219792920" sldId="257"/>
            <ac:spMk id="2" creationId="{79E4E315-EE48-FE63-A74F-45070218626B}"/>
          </ac:spMkLst>
        </pc:spChg>
        <pc:spChg chg="mod ord">
          <ac:chgData name="Jahvon Johnson &lt;Student&gt;" userId="S::0613060598@my.browardschools.com::3134765d-6a9f-45d6-a953-5e67496fed65" providerId="AD" clId="Web-{457F27FD-A9D3-46B3-8E54-5D670B38630F}" dt="2023-01-20T15:36:01.906" v="8"/>
          <ac:spMkLst>
            <pc:docMk/>
            <pc:sldMk cId="2219792920" sldId="257"/>
            <ac:spMk id="3" creationId="{976D78FB-DAC4-E31D-2F14-EBC908ABA6F9}"/>
          </ac:spMkLst>
        </pc:spChg>
        <pc:spChg chg="add">
          <ac:chgData name="Jahvon Johnson &lt;Student&gt;" userId="S::0613060598@my.browardschools.com::3134765d-6a9f-45d6-a953-5e67496fed65" providerId="AD" clId="Web-{457F27FD-A9D3-46B3-8E54-5D670B38630F}" dt="2023-01-20T15:36:08.172" v="9"/>
          <ac:spMkLst>
            <pc:docMk/>
            <pc:sldMk cId="2219792920" sldId="257"/>
            <ac:spMk id="5" creationId="{907EF6B7-1338-4443-8C46-6A318D952DFD}"/>
          </ac:spMkLst>
        </pc:spChg>
        <pc:spChg chg="add">
          <ac:chgData name="Jahvon Johnson &lt;Student&gt;" userId="S::0613060598@my.browardschools.com::3134765d-6a9f-45d6-a953-5e67496fed65" providerId="AD" clId="Web-{457F27FD-A9D3-46B3-8E54-5D670B38630F}" dt="2023-01-20T15:36:08.172" v="9"/>
          <ac:spMkLst>
            <pc:docMk/>
            <pc:sldMk cId="2219792920" sldId="257"/>
            <ac:spMk id="6" creationId="{DAAE4CDD-124C-4DCF-9584-B6033B545DD5}"/>
          </ac:spMkLst>
        </pc:spChg>
        <pc:spChg chg="add">
          <ac:chgData name="Jahvon Johnson &lt;Student&gt;" userId="S::0613060598@my.browardschools.com::3134765d-6a9f-45d6-a953-5e67496fed65" providerId="AD" clId="Web-{457F27FD-A9D3-46B3-8E54-5D670B38630F}" dt="2023-01-20T15:36:08.172" v="9"/>
          <ac:spMkLst>
            <pc:docMk/>
            <pc:sldMk cId="2219792920" sldId="257"/>
            <ac:spMk id="7" creationId="{081E4A58-353D-44AE-B2FC-2A74E2E400F7}"/>
          </ac:spMkLst>
        </pc:spChg>
        <pc:spChg chg="add del">
          <ac:chgData name="Jahvon Johnson &lt;Student&gt;" userId="S::0613060598@my.browardschools.com::3134765d-6a9f-45d6-a953-5e67496fed65" providerId="AD" clId="Web-{457F27FD-A9D3-46B3-8E54-5D670B38630F}" dt="2023-01-20T15:35:56.344" v="7"/>
          <ac:spMkLst>
            <pc:docMk/>
            <pc:sldMk cId="2219792920" sldId="257"/>
            <ac:spMk id="8" creationId="{907EF6B7-1338-4443-8C46-6A318D952DFD}"/>
          </ac:spMkLst>
        </pc:spChg>
        <pc:spChg chg="add del">
          <ac:chgData name="Jahvon Johnson &lt;Student&gt;" userId="S::0613060598@my.browardschools.com::3134765d-6a9f-45d6-a953-5e67496fed65" providerId="AD" clId="Web-{457F27FD-A9D3-46B3-8E54-5D670B38630F}" dt="2023-01-20T15:35:56.344" v="7"/>
          <ac:spMkLst>
            <pc:docMk/>
            <pc:sldMk cId="2219792920" sldId="257"/>
            <ac:spMk id="10" creationId="{DAAE4CDD-124C-4DCF-9584-B6033B545DD5}"/>
          </ac:spMkLst>
        </pc:spChg>
        <pc:spChg chg="add del">
          <ac:chgData name="Jahvon Johnson &lt;Student&gt;" userId="S::0613060598@my.browardschools.com::3134765d-6a9f-45d6-a953-5e67496fed65" providerId="AD" clId="Web-{457F27FD-A9D3-46B3-8E54-5D670B38630F}" dt="2023-01-20T15:35:56.344" v="7"/>
          <ac:spMkLst>
            <pc:docMk/>
            <pc:sldMk cId="2219792920" sldId="257"/>
            <ac:spMk id="12" creationId="{081E4A58-353D-44AE-B2FC-2A74E2E400F7}"/>
          </ac:spMkLst>
        </pc:spChg>
      </pc:sldChg>
      <pc:sldMasterChg chg="del delSldLayout">
        <pc:chgData name="Jahvon Johnson &lt;Student&gt;" userId="S::0613060598@my.browardschools.com::3134765d-6a9f-45d6-a953-5e67496fed65" providerId="AD" clId="Web-{457F27FD-A9D3-46B3-8E54-5D670B38630F}" dt="2023-01-20T15:34:48.046" v="3"/>
        <pc:sldMasterMkLst>
          <pc:docMk/>
          <pc:sldMasterMk cId="1108155017" sldId="2147483648"/>
        </pc:sldMasterMkLst>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4161240208" sldId="2147483649"/>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3876318571" sldId="2147483650"/>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2508568629" sldId="2147483651"/>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2443876128" sldId="2147483652"/>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1894286339" sldId="2147483653"/>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3966701478" sldId="2147483654"/>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3062339331" sldId="2147483655"/>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3275211205" sldId="2147483656"/>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1280554228" sldId="2147483657"/>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569464518" sldId="2147483658"/>
          </pc:sldLayoutMkLst>
        </pc:sldLayoutChg>
        <pc:sldLayoutChg chg="del">
          <pc:chgData name="Jahvon Johnson &lt;Student&gt;" userId="S::0613060598@my.browardschools.com::3134765d-6a9f-45d6-a953-5e67496fed65" providerId="AD" clId="Web-{457F27FD-A9D3-46B3-8E54-5D670B38630F}" dt="2023-01-20T15:34:48.046" v="3"/>
          <pc:sldLayoutMkLst>
            <pc:docMk/>
            <pc:sldMasterMk cId="1108155017" sldId="2147483648"/>
            <pc:sldLayoutMk cId="1241111761" sldId="2147483659"/>
          </pc:sldLayoutMkLst>
        </pc:sldLayoutChg>
      </pc:sldMasterChg>
      <pc:sldMasterChg chg="add del addSldLayout delSldLayout modSldLayout">
        <pc:chgData name="Jahvon Johnson &lt;Student&gt;" userId="S::0613060598@my.browardschools.com::3134765d-6a9f-45d6-a953-5e67496fed65" providerId="AD" clId="Web-{457F27FD-A9D3-46B3-8E54-5D670B38630F}" dt="2023-01-20T15:34:54.874" v="4"/>
        <pc:sldMasterMkLst>
          <pc:docMk/>
          <pc:sldMasterMk cId="4138720886" sldId="2147483660"/>
        </pc:sldMasterMkLst>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8826136" sldId="2147483661"/>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1821612066" sldId="2147483662"/>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1233516259" sldId="2147483663"/>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979850364" sldId="2147483664"/>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3659946248" sldId="2147483665"/>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3389494860" sldId="2147483666"/>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1915423451" sldId="2147483667"/>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514434105" sldId="2147483668"/>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4140553395" sldId="2147483669"/>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2129567179" sldId="2147483670"/>
          </pc:sldLayoutMkLst>
        </pc:sldLayoutChg>
        <pc:sldLayoutChg chg="add del mod replId">
          <pc:chgData name="Jahvon Johnson &lt;Student&gt;" userId="S::0613060598@my.browardschools.com::3134765d-6a9f-45d6-a953-5e67496fed65" providerId="AD" clId="Web-{457F27FD-A9D3-46B3-8E54-5D670B38630F}" dt="2023-01-20T15:34:54.874" v="4"/>
          <pc:sldLayoutMkLst>
            <pc:docMk/>
            <pc:sldMasterMk cId="4138720886" sldId="2147483660"/>
            <pc:sldLayoutMk cId="730597076" sldId="2147483671"/>
          </pc:sldLayoutMkLst>
        </pc:sldLayoutChg>
      </pc:sldMasterChg>
      <pc:sldMasterChg chg="add del addSldLayout delSldLayout modSldLayout">
        <pc:chgData name="Jahvon Johnson &lt;Student&gt;" userId="S::0613060598@my.browardschools.com::3134765d-6a9f-45d6-a953-5e67496fed65" providerId="AD" clId="Web-{457F27FD-A9D3-46B3-8E54-5D670B38630F}" dt="2023-01-20T15:34:58.874" v="5"/>
        <pc:sldMasterMkLst>
          <pc:docMk/>
          <pc:sldMasterMk cId="1964452233" sldId="2147483672"/>
        </pc:sldMasterMkLst>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3381082290" sldId="2147483673"/>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1934950296" sldId="2147483674"/>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3266052825" sldId="2147483675"/>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3391026362" sldId="2147483676"/>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4196300854" sldId="2147483677"/>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1260764490" sldId="2147483678"/>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1312754825" sldId="2147483679"/>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905889900" sldId="2147483680"/>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280686707" sldId="2147483681"/>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3757184387" sldId="2147483682"/>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3996526314" sldId="2147483683"/>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1455489697" sldId="2147483684"/>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677708817" sldId="2147483685"/>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2847077133" sldId="2147483686"/>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3022210555" sldId="2147483687"/>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1604170681" sldId="2147483688"/>
          </pc:sldLayoutMkLst>
        </pc:sldLayoutChg>
        <pc:sldLayoutChg chg="add del mod replId">
          <pc:chgData name="Jahvon Johnson &lt;Student&gt;" userId="S::0613060598@my.browardschools.com::3134765d-6a9f-45d6-a953-5e67496fed65" providerId="AD" clId="Web-{457F27FD-A9D3-46B3-8E54-5D670B38630F}" dt="2023-01-20T15:34:58.874" v="5"/>
          <pc:sldLayoutMkLst>
            <pc:docMk/>
            <pc:sldMasterMk cId="1964452233" sldId="2147483672"/>
            <pc:sldLayoutMk cId="1674799719" sldId="2147483689"/>
          </pc:sldLayoutMkLst>
        </pc:sldLayoutChg>
      </pc:sldMasterChg>
      <pc:sldMasterChg chg="add del addSldLayout delSldLayout modSldLayout">
        <pc:chgData name="Jahvon Johnson &lt;Student&gt;" userId="S::0613060598@my.browardschools.com::3134765d-6a9f-45d6-a953-5e67496fed65" providerId="AD" clId="Web-{457F27FD-A9D3-46B3-8E54-5D670B38630F}" dt="2023-01-20T15:35:56.344" v="7"/>
        <pc:sldMasterMkLst>
          <pc:docMk/>
          <pc:sldMasterMk cId="3756712444" sldId="2147483690"/>
        </pc:sldMasterMkLst>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4207028033" sldId="2147483691"/>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1081520580" sldId="2147483692"/>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1867428611" sldId="2147483693"/>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826437493" sldId="2147483694"/>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586161163" sldId="2147483695"/>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3936957513" sldId="2147483696"/>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4072641362" sldId="2147483697"/>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2004059453" sldId="2147483698"/>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3518055605" sldId="2147483699"/>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987245115" sldId="2147483700"/>
          </pc:sldLayoutMkLst>
        </pc:sldLayoutChg>
        <pc:sldLayoutChg chg="add del mod replId">
          <pc:chgData name="Jahvon Johnson &lt;Student&gt;" userId="S::0613060598@my.browardschools.com::3134765d-6a9f-45d6-a953-5e67496fed65" providerId="AD" clId="Web-{457F27FD-A9D3-46B3-8E54-5D670B38630F}" dt="2023-01-20T15:35:56.344" v="7"/>
          <pc:sldLayoutMkLst>
            <pc:docMk/>
            <pc:sldMasterMk cId="3756712444" sldId="2147483690"/>
            <pc:sldLayoutMk cId="1623373995" sldId="2147483701"/>
          </pc:sldLayoutMkLst>
        </pc:sldLayoutChg>
      </pc:sldMasterChg>
      <pc:sldMasterChg chg="add del addSldLayout delSldLayout modSldLayout">
        <pc:chgData name="Jahvon Johnson &lt;Student&gt;" userId="S::0613060598@my.browardschools.com::3134765d-6a9f-45d6-a953-5e67496fed65" providerId="AD" clId="Web-{457F27FD-A9D3-46B3-8E54-5D670B38630F}" dt="2023-01-20T15:36:01.906" v="8"/>
        <pc:sldMasterMkLst>
          <pc:docMk/>
          <pc:sldMasterMk cId="1602648851" sldId="2147483702"/>
        </pc:sldMasterMkLst>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1521223734" sldId="2147483703"/>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2455556004" sldId="2147483704"/>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3499945662" sldId="2147483705"/>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3735644861" sldId="2147483706"/>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3394511473" sldId="2147483707"/>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502800646" sldId="2147483708"/>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1188854730" sldId="2147483709"/>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3420721119" sldId="2147483710"/>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2852321915" sldId="2147483711"/>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3421579876" sldId="2147483712"/>
          </pc:sldLayoutMkLst>
        </pc:sldLayoutChg>
        <pc:sldLayoutChg chg="add del mod replId">
          <pc:chgData name="Jahvon Johnson &lt;Student&gt;" userId="S::0613060598@my.browardschools.com::3134765d-6a9f-45d6-a953-5e67496fed65" providerId="AD" clId="Web-{457F27FD-A9D3-46B3-8E54-5D670B38630F}" dt="2023-01-20T15:36:01.906" v="8"/>
          <pc:sldLayoutMkLst>
            <pc:docMk/>
            <pc:sldMasterMk cId="1602648851" sldId="2147483702"/>
            <pc:sldLayoutMk cId="439173528" sldId="2147483713"/>
          </pc:sldLayoutMkLst>
        </pc:sldLayoutChg>
      </pc:sldMasterChg>
      <pc:sldMasterChg chg="add addSldLayout modSldLayout">
        <pc:chgData name="Jahvon Johnson &lt;Student&gt;" userId="S::0613060598@my.browardschools.com::3134765d-6a9f-45d6-a953-5e67496fed65" providerId="AD" clId="Web-{457F27FD-A9D3-46B3-8E54-5D670B38630F}" dt="2023-01-20T15:36:01.906" v="8"/>
        <pc:sldMasterMkLst>
          <pc:docMk/>
          <pc:sldMasterMk cId="3340668084" sldId="2147483714"/>
        </pc:sldMasterMkLst>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1967542700" sldId="2147483715"/>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493037441" sldId="2147483716"/>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604066560" sldId="2147483717"/>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1847940908" sldId="2147483718"/>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444953033" sldId="2147483719"/>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2796317686" sldId="2147483720"/>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1976879012" sldId="2147483721"/>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260131005" sldId="2147483722"/>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1393793565" sldId="2147483723"/>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1965528910" sldId="2147483724"/>
          </pc:sldLayoutMkLst>
        </pc:sldLayoutChg>
        <pc:sldLayoutChg chg="add mod replId">
          <pc:chgData name="Jahvon Johnson &lt;Student&gt;" userId="S::0613060598@my.browardschools.com::3134765d-6a9f-45d6-a953-5e67496fed65" providerId="AD" clId="Web-{457F27FD-A9D3-46B3-8E54-5D670B38630F}" dt="2023-01-20T15:36:01.906" v="8"/>
          <pc:sldLayoutMkLst>
            <pc:docMk/>
            <pc:sldMasterMk cId="3340668084" sldId="2147483714"/>
            <pc:sldLayoutMk cId="3240448994" sldId="2147483725"/>
          </pc:sldLayoutMkLst>
        </pc:sldLayoutChg>
      </pc:sldMasterChg>
    </pc:docChg>
  </pc:docChgLst>
  <pc:docChgLst>
    <pc:chgData name="Jahvon Johnson &lt;Student&gt;" userId="S::0613060598@my.browardschools.com::3134765d-6a9f-45d6-a953-5e67496fed65" providerId="AD" clId="Web-{1CFCF964-0CCE-4F12-6B5A-BEEAD3230862}"/>
    <pc:docChg chg="modSld">
      <pc:chgData name="Jahvon Johnson &lt;Student&gt;" userId="S::0613060598@my.browardschools.com::3134765d-6a9f-45d6-a953-5e67496fed65" providerId="AD" clId="Web-{1CFCF964-0CCE-4F12-6B5A-BEEAD3230862}" dt="2023-01-24T15:28:38.080" v="119" actId="20577"/>
      <pc:docMkLst>
        <pc:docMk/>
      </pc:docMkLst>
      <pc:sldChg chg="modSp">
        <pc:chgData name="Jahvon Johnson &lt;Student&gt;" userId="S::0613060598@my.browardschools.com::3134765d-6a9f-45d6-a953-5e67496fed65" providerId="AD" clId="Web-{1CFCF964-0CCE-4F12-6B5A-BEEAD3230862}" dt="2023-01-24T14:57:36.800" v="1" actId="1076"/>
        <pc:sldMkLst>
          <pc:docMk/>
          <pc:sldMk cId="2014637719" sldId="256"/>
        </pc:sldMkLst>
        <pc:picChg chg="mod">
          <ac:chgData name="Jahvon Johnson &lt;Student&gt;" userId="S::0613060598@my.browardschools.com::3134765d-6a9f-45d6-a953-5e67496fed65" providerId="AD" clId="Web-{1CFCF964-0CCE-4F12-6B5A-BEEAD3230862}" dt="2023-01-24T14:57:36.800" v="1" actId="1076"/>
          <ac:picMkLst>
            <pc:docMk/>
            <pc:sldMk cId="2014637719" sldId="256"/>
            <ac:picMk id="1028" creationId="{879E16FF-3C89-2A60-27D7-B918E7D3225C}"/>
          </ac:picMkLst>
        </pc:picChg>
      </pc:sldChg>
      <pc:sldChg chg="modSp">
        <pc:chgData name="Jahvon Johnson &lt;Student&gt;" userId="S::0613060598@my.browardschools.com::3134765d-6a9f-45d6-a953-5e67496fed65" providerId="AD" clId="Web-{1CFCF964-0CCE-4F12-6B5A-BEEAD3230862}" dt="2023-01-24T15:28:38.080" v="119" actId="20577"/>
        <pc:sldMkLst>
          <pc:docMk/>
          <pc:sldMk cId="2219792920" sldId="257"/>
        </pc:sldMkLst>
        <pc:spChg chg="mod">
          <ac:chgData name="Jahvon Johnson &lt;Student&gt;" userId="S::0613060598@my.browardschools.com::3134765d-6a9f-45d6-a953-5e67496fed65" providerId="AD" clId="Web-{1CFCF964-0CCE-4F12-6B5A-BEEAD3230862}" dt="2023-01-24T15:28:38.080" v="119" actId="20577"/>
          <ac:spMkLst>
            <pc:docMk/>
            <pc:sldMk cId="2219792920" sldId="257"/>
            <ac:spMk id="3" creationId="{976D78FB-DAC4-E31D-2F14-EBC908ABA6F9}"/>
          </ac:spMkLst>
        </pc:spChg>
      </pc:sldChg>
      <pc:sldChg chg="modSp">
        <pc:chgData name="Jahvon Johnson &lt;Student&gt;" userId="S::0613060598@my.browardschools.com::3134765d-6a9f-45d6-a953-5e67496fed65" providerId="AD" clId="Web-{1CFCF964-0CCE-4F12-6B5A-BEEAD3230862}" dt="2023-01-24T15:16:51.588" v="117" actId="20577"/>
        <pc:sldMkLst>
          <pc:docMk/>
          <pc:sldMk cId="3930023471" sldId="260"/>
        </pc:sldMkLst>
        <pc:spChg chg="mod">
          <ac:chgData name="Jahvon Johnson &lt;Student&gt;" userId="S::0613060598@my.browardschools.com::3134765d-6a9f-45d6-a953-5e67496fed65" providerId="AD" clId="Web-{1CFCF964-0CCE-4F12-6B5A-BEEAD3230862}" dt="2023-01-24T15:16:51.588" v="117" actId="20577"/>
          <ac:spMkLst>
            <pc:docMk/>
            <pc:sldMk cId="3930023471" sldId="260"/>
            <ac:spMk id="3" creationId="{69DB0915-56AE-3B2C-2B99-D48C7136B559}"/>
          </ac:spMkLst>
        </pc:spChg>
      </pc:sldChg>
      <pc:sldChg chg="modSp">
        <pc:chgData name="Jahvon Johnson &lt;Student&gt;" userId="S::0613060598@my.browardschools.com::3134765d-6a9f-45d6-a953-5e67496fed65" providerId="AD" clId="Web-{1CFCF964-0CCE-4F12-6B5A-BEEAD3230862}" dt="2023-01-24T15:10:30.654" v="26" actId="20577"/>
        <pc:sldMkLst>
          <pc:docMk/>
          <pc:sldMk cId="1253376966" sldId="261"/>
        </pc:sldMkLst>
        <pc:spChg chg="mod">
          <ac:chgData name="Jahvon Johnson &lt;Student&gt;" userId="S::0613060598@my.browardschools.com::3134765d-6a9f-45d6-a953-5e67496fed65" providerId="AD" clId="Web-{1CFCF964-0CCE-4F12-6B5A-BEEAD3230862}" dt="2023-01-24T15:10:30.654" v="26" actId="20577"/>
          <ac:spMkLst>
            <pc:docMk/>
            <pc:sldMk cId="1253376966" sldId="261"/>
            <ac:spMk id="3" creationId="{2850D9B0-1CC0-F077-534F-B5702DE3AA31}"/>
          </ac:spMkLst>
        </pc:spChg>
      </pc:sldChg>
    </pc:docChg>
  </pc:docChgLst>
  <pc:docChgLst>
    <pc:chgData name="Neveah Charles &lt;Student&gt;" userId="c62c1eae-80ab-4acb-b933-90a828f537b0" providerId="ADAL" clId="{FCF30794-C25A-43C8-B562-DD8154A51576}"/>
    <pc:docChg chg="undo redo custSel addSld delSld modSld sldOrd">
      <pc:chgData name="Neveah Charles &lt;Student&gt;" userId="c62c1eae-80ab-4acb-b933-90a828f537b0" providerId="ADAL" clId="{FCF30794-C25A-43C8-B562-DD8154A51576}" dt="2023-01-30T04:42:37.923" v="2275" actId="1076"/>
      <pc:docMkLst>
        <pc:docMk/>
      </pc:docMkLst>
      <pc:sldChg chg="modTransition">
        <pc:chgData name="Neveah Charles &lt;Student&gt;" userId="c62c1eae-80ab-4acb-b933-90a828f537b0" providerId="ADAL" clId="{FCF30794-C25A-43C8-B562-DD8154A51576}" dt="2023-01-26T03:44:21.108" v="1889"/>
        <pc:sldMkLst>
          <pc:docMk/>
          <pc:sldMk cId="2014637719" sldId="256"/>
        </pc:sldMkLst>
      </pc:sldChg>
      <pc:sldChg chg="addSp delSp modSp mod modTransition">
        <pc:chgData name="Neveah Charles &lt;Student&gt;" userId="c62c1eae-80ab-4acb-b933-90a828f537b0" providerId="ADAL" clId="{FCF30794-C25A-43C8-B562-DD8154A51576}" dt="2023-01-30T04:39:51.963" v="2271" actId="1440"/>
        <pc:sldMkLst>
          <pc:docMk/>
          <pc:sldMk cId="2219792920" sldId="257"/>
        </pc:sldMkLst>
        <pc:spChg chg="mod">
          <ac:chgData name="Neveah Charles &lt;Student&gt;" userId="c62c1eae-80ab-4acb-b933-90a828f537b0" providerId="ADAL" clId="{FCF30794-C25A-43C8-B562-DD8154A51576}" dt="2023-01-30T04:39:07.484" v="2269" actId="255"/>
          <ac:spMkLst>
            <pc:docMk/>
            <pc:sldMk cId="2219792920" sldId="257"/>
            <ac:spMk id="2" creationId="{79E4E315-EE48-FE63-A74F-45070218626B}"/>
          </ac:spMkLst>
        </pc:spChg>
        <pc:spChg chg="mod">
          <ac:chgData name="Neveah Charles &lt;Student&gt;" userId="c62c1eae-80ab-4acb-b933-90a828f537b0" providerId="ADAL" clId="{FCF30794-C25A-43C8-B562-DD8154A51576}" dt="2023-01-30T04:39:19.818" v="2270" actId="1076"/>
          <ac:spMkLst>
            <pc:docMk/>
            <pc:sldMk cId="2219792920" sldId="257"/>
            <ac:spMk id="3" creationId="{976D78FB-DAC4-E31D-2F14-EBC908ABA6F9}"/>
          </ac:spMkLst>
        </pc:spChg>
        <pc:spChg chg="del">
          <ac:chgData name="Neveah Charles &lt;Student&gt;" userId="c62c1eae-80ab-4acb-b933-90a828f537b0" providerId="ADAL" clId="{FCF30794-C25A-43C8-B562-DD8154A51576}" dt="2023-01-26T02:39:20.362" v="1037" actId="26606"/>
          <ac:spMkLst>
            <pc:docMk/>
            <pc:sldMk cId="2219792920" sldId="257"/>
            <ac:spMk id="35" creationId="{8181FC64-B306-4821-98E2-780662EFC486}"/>
          </ac:spMkLst>
        </pc:spChg>
        <pc:spChg chg="del">
          <ac:chgData name="Neveah Charles &lt;Student&gt;" userId="c62c1eae-80ab-4acb-b933-90a828f537b0" providerId="ADAL" clId="{FCF30794-C25A-43C8-B562-DD8154A51576}" dt="2023-01-26T02:39:20.362" v="1037" actId="26606"/>
          <ac:spMkLst>
            <pc:docMk/>
            <pc:sldMk cId="2219792920" sldId="257"/>
            <ac:spMk id="37" creationId="{5871FC61-DD4E-47D4-81FD-8A7E7D12B371}"/>
          </ac:spMkLst>
        </pc:spChg>
        <pc:spChg chg="del">
          <ac:chgData name="Neveah Charles &lt;Student&gt;" userId="c62c1eae-80ab-4acb-b933-90a828f537b0" providerId="ADAL" clId="{FCF30794-C25A-43C8-B562-DD8154A51576}" dt="2023-01-26T02:39:20.362" v="1037" actId="26606"/>
          <ac:spMkLst>
            <pc:docMk/>
            <pc:sldMk cId="2219792920" sldId="257"/>
            <ac:spMk id="39" creationId="{F9EC3F91-A75C-4F74-867E-E4C28C13546B}"/>
          </ac:spMkLst>
        </pc:spChg>
        <pc:spChg chg="del">
          <ac:chgData name="Neveah Charles &lt;Student&gt;" userId="c62c1eae-80ab-4acb-b933-90a828f537b0" providerId="ADAL" clId="{FCF30794-C25A-43C8-B562-DD8154A51576}" dt="2023-01-26T02:39:20.362" v="1037" actId="26606"/>
          <ac:spMkLst>
            <pc:docMk/>
            <pc:sldMk cId="2219792920" sldId="257"/>
            <ac:spMk id="41" creationId="{829A1E2C-5AC8-40FC-99E9-832069D39792}"/>
          </ac:spMkLst>
        </pc:spChg>
        <pc:picChg chg="del mod ord">
          <ac:chgData name="Neveah Charles &lt;Student&gt;" userId="c62c1eae-80ab-4acb-b933-90a828f537b0" providerId="ADAL" clId="{FCF30794-C25A-43C8-B562-DD8154A51576}" dt="2023-01-30T04:24:18.164" v="2235" actId="21"/>
          <ac:picMkLst>
            <pc:docMk/>
            <pc:sldMk cId="2219792920" sldId="257"/>
            <ac:picMk id="4" creationId="{6C787864-056F-2062-189C-D50BCCEF5985}"/>
          </ac:picMkLst>
        </pc:picChg>
        <pc:picChg chg="add mod">
          <ac:chgData name="Neveah Charles &lt;Student&gt;" userId="c62c1eae-80ab-4acb-b933-90a828f537b0" providerId="ADAL" clId="{FCF30794-C25A-43C8-B562-DD8154A51576}" dt="2023-01-30T04:39:51.963" v="2271" actId="1440"/>
          <ac:picMkLst>
            <pc:docMk/>
            <pc:sldMk cId="2219792920" sldId="257"/>
            <ac:picMk id="5" creationId="{26222385-8F95-0981-1A8F-28DADE93F9CC}"/>
          </ac:picMkLst>
        </pc:picChg>
      </pc:sldChg>
      <pc:sldChg chg="addSp delSp modSp mod ord modTransition setBg setClrOvrMap">
        <pc:chgData name="Neveah Charles &lt;Student&gt;" userId="c62c1eae-80ab-4acb-b933-90a828f537b0" providerId="ADAL" clId="{FCF30794-C25A-43C8-B562-DD8154A51576}" dt="2023-01-30T04:42:09.268" v="2272" actId="255"/>
        <pc:sldMkLst>
          <pc:docMk/>
          <pc:sldMk cId="2759613902" sldId="258"/>
        </pc:sldMkLst>
        <pc:spChg chg="mod ord">
          <ac:chgData name="Neveah Charles &lt;Student&gt;" userId="c62c1eae-80ab-4acb-b933-90a828f537b0" providerId="ADAL" clId="{FCF30794-C25A-43C8-B562-DD8154A51576}" dt="2023-01-30T04:42:09.268" v="2272" actId="255"/>
          <ac:spMkLst>
            <pc:docMk/>
            <pc:sldMk cId="2759613902" sldId="258"/>
            <ac:spMk id="2" creationId="{5166C364-6854-7817-47CC-4BB5E7BE1EE3}"/>
          </ac:spMkLst>
        </pc:spChg>
        <pc:spChg chg="del">
          <ac:chgData name="Neveah Charles &lt;Student&gt;" userId="c62c1eae-80ab-4acb-b933-90a828f537b0" providerId="ADAL" clId="{FCF30794-C25A-43C8-B562-DD8154A51576}" dt="2023-01-24T03:41:56.651" v="10"/>
          <ac:spMkLst>
            <pc:docMk/>
            <pc:sldMk cId="2759613902" sldId="258"/>
            <ac:spMk id="3" creationId="{81B829C3-D9FE-CE40-5FB2-90E501978F2A}"/>
          </ac:spMkLst>
        </pc:spChg>
        <pc:spChg chg="add del mod">
          <ac:chgData name="Neveah Charles &lt;Student&gt;" userId="c62c1eae-80ab-4acb-b933-90a828f537b0" providerId="ADAL" clId="{FCF30794-C25A-43C8-B562-DD8154A51576}" dt="2023-01-26T02:43:12.379" v="1051"/>
          <ac:spMkLst>
            <pc:docMk/>
            <pc:sldMk cId="2759613902" sldId="258"/>
            <ac:spMk id="3" creationId="{D3D47F05-B5D6-E798-76EB-A33AA6FBE6B1}"/>
          </ac:spMkLst>
        </pc:spChg>
        <pc:spChg chg="add del mod ord">
          <ac:chgData name="Neveah Charles &lt;Student&gt;" userId="c62c1eae-80ab-4acb-b933-90a828f537b0" providerId="ADAL" clId="{FCF30794-C25A-43C8-B562-DD8154A51576}" dt="2023-01-30T04:31:23.794" v="2245" actId="1076"/>
          <ac:spMkLst>
            <pc:docMk/>
            <pc:sldMk cId="2759613902" sldId="258"/>
            <ac:spMk id="7" creationId="{469995E1-F412-CC37-2BBB-2A648807A44D}"/>
          </ac:spMkLst>
        </pc:spChg>
        <pc:spChg chg="add del mod ord">
          <ac:chgData name="Neveah Charles &lt;Student&gt;" userId="c62c1eae-80ab-4acb-b933-90a828f537b0" providerId="ADAL" clId="{FCF30794-C25A-43C8-B562-DD8154A51576}" dt="2023-01-26T02:38:29.654" v="1029" actId="26606"/>
          <ac:spMkLst>
            <pc:docMk/>
            <pc:sldMk cId="2759613902" sldId="258"/>
            <ac:spMk id="9" creationId="{FEC0093F-9118-06F8-4009-06A4FB23B3F5}"/>
          </ac:spMkLst>
        </pc:spChg>
        <pc:spChg chg="add del">
          <ac:chgData name="Neveah Charles &lt;Student&gt;" userId="c62c1eae-80ab-4acb-b933-90a828f537b0" providerId="ADAL" clId="{FCF30794-C25A-43C8-B562-DD8154A51576}" dt="2023-01-24T03:46:27.745" v="41" actId="26606"/>
          <ac:spMkLst>
            <pc:docMk/>
            <pc:sldMk cId="2759613902" sldId="258"/>
            <ac:spMk id="12" creationId="{A86541C6-61B1-4DAA-B57A-EAF3F24F0491}"/>
          </ac:spMkLst>
        </pc:spChg>
        <pc:spChg chg="add del">
          <ac:chgData name="Neveah Charles &lt;Student&gt;" userId="c62c1eae-80ab-4acb-b933-90a828f537b0" providerId="ADAL" clId="{FCF30794-C25A-43C8-B562-DD8154A51576}" dt="2023-01-24T03:46:27.745" v="41" actId="26606"/>
          <ac:spMkLst>
            <pc:docMk/>
            <pc:sldMk cId="2759613902" sldId="258"/>
            <ac:spMk id="14" creationId="{71750011-2006-46BB-AFDE-C6E461752333}"/>
          </ac:spMkLst>
        </pc:spChg>
        <pc:spChg chg="add del">
          <ac:chgData name="Neveah Charles &lt;Student&gt;" userId="c62c1eae-80ab-4acb-b933-90a828f537b0" providerId="ADAL" clId="{FCF30794-C25A-43C8-B562-DD8154A51576}" dt="2023-01-24T03:44:10.973" v="20" actId="26606"/>
          <ac:spMkLst>
            <pc:docMk/>
            <pc:sldMk cId="2759613902" sldId="258"/>
            <ac:spMk id="19" creationId="{DC14B3F1-8CC5-4623-94B0-4445E3775D41}"/>
          </ac:spMkLst>
        </pc:spChg>
        <pc:spChg chg="add del">
          <ac:chgData name="Neveah Charles &lt;Student&gt;" userId="c62c1eae-80ab-4acb-b933-90a828f537b0" providerId="ADAL" clId="{FCF30794-C25A-43C8-B562-DD8154A51576}" dt="2023-01-24T03:44:55.154" v="22" actId="26606"/>
          <ac:spMkLst>
            <pc:docMk/>
            <pc:sldMk cId="2759613902" sldId="258"/>
            <ac:spMk id="23" creationId="{A86541C6-61B1-4DAA-B57A-EAF3F24F0491}"/>
          </ac:spMkLst>
        </pc:spChg>
        <pc:spChg chg="add del">
          <ac:chgData name="Neveah Charles &lt;Student&gt;" userId="c62c1eae-80ab-4acb-b933-90a828f537b0" providerId="ADAL" clId="{FCF30794-C25A-43C8-B562-DD8154A51576}" dt="2023-01-24T03:44:55.154" v="22" actId="26606"/>
          <ac:spMkLst>
            <pc:docMk/>
            <pc:sldMk cId="2759613902" sldId="258"/>
            <ac:spMk id="24" creationId="{71750011-2006-46BB-AFDE-C6E461752333}"/>
          </ac:spMkLst>
        </pc:spChg>
        <pc:spChg chg="add del">
          <ac:chgData name="Neveah Charles &lt;Student&gt;" userId="c62c1eae-80ab-4acb-b933-90a828f537b0" providerId="ADAL" clId="{FCF30794-C25A-43C8-B562-DD8154A51576}" dt="2023-01-24T03:45:25.902" v="24" actId="26606"/>
          <ac:spMkLst>
            <pc:docMk/>
            <pc:sldMk cId="2759613902" sldId="258"/>
            <ac:spMk id="26" creationId="{DC14B3F1-8CC5-4623-94B0-4445E3775D41}"/>
          </ac:spMkLst>
        </pc:spChg>
        <pc:spChg chg="add del">
          <ac:chgData name="Neveah Charles &lt;Student&gt;" userId="c62c1eae-80ab-4acb-b933-90a828f537b0" providerId="ADAL" clId="{FCF30794-C25A-43C8-B562-DD8154A51576}" dt="2023-01-24T03:45:46.079" v="26" actId="26606"/>
          <ac:spMkLst>
            <pc:docMk/>
            <pc:sldMk cId="2759613902" sldId="258"/>
            <ac:spMk id="29" creationId="{A86541C6-61B1-4DAA-B57A-EAF3F24F0491}"/>
          </ac:spMkLst>
        </pc:spChg>
        <pc:spChg chg="add del">
          <ac:chgData name="Neveah Charles &lt;Student&gt;" userId="c62c1eae-80ab-4acb-b933-90a828f537b0" providerId="ADAL" clId="{FCF30794-C25A-43C8-B562-DD8154A51576}" dt="2023-01-24T03:45:46.079" v="26" actId="26606"/>
          <ac:spMkLst>
            <pc:docMk/>
            <pc:sldMk cId="2759613902" sldId="258"/>
            <ac:spMk id="30" creationId="{71750011-2006-46BB-AFDE-C6E461752333}"/>
          </ac:spMkLst>
        </pc:spChg>
        <pc:spChg chg="add del">
          <ac:chgData name="Neveah Charles &lt;Student&gt;" userId="c62c1eae-80ab-4acb-b933-90a828f537b0" providerId="ADAL" clId="{FCF30794-C25A-43C8-B562-DD8154A51576}" dt="2023-01-24T03:45:50.701" v="28" actId="26606"/>
          <ac:spMkLst>
            <pc:docMk/>
            <pc:sldMk cId="2759613902" sldId="258"/>
            <ac:spMk id="32" creationId="{B5809B1F-0726-44C0-B0A1-7FCE2A129E20}"/>
          </ac:spMkLst>
        </pc:spChg>
        <pc:spChg chg="add del">
          <ac:chgData name="Neveah Charles &lt;Student&gt;" userId="c62c1eae-80ab-4acb-b933-90a828f537b0" providerId="ADAL" clId="{FCF30794-C25A-43C8-B562-DD8154A51576}" dt="2023-01-24T03:45:50.701" v="28" actId="26606"/>
          <ac:spMkLst>
            <pc:docMk/>
            <pc:sldMk cId="2759613902" sldId="258"/>
            <ac:spMk id="33" creationId="{26EE9A0B-C601-4E3F-8541-29CA20DE1186}"/>
          </ac:spMkLst>
        </pc:spChg>
        <pc:spChg chg="add del">
          <ac:chgData name="Neveah Charles &lt;Student&gt;" userId="c62c1eae-80ab-4acb-b933-90a828f537b0" providerId="ADAL" clId="{FCF30794-C25A-43C8-B562-DD8154A51576}" dt="2023-01-24T03:45:57.922" v="30" actId="26606"/>
          <ac:spMkLst>
            <pc:docMk/>
            <pc:sldMk cId="2759613902" sldId="258"/>
            <ac:spMk id="35" creationId="{C62225A2-D3F0-45D1-9C47-B10375316553}"/>
          </ac:spMkLst>
        </pc:spChg>
        <pc:spChg chg="add del">
          <ac:chgData name="Neveah Charles &lt;Student&gt;" userId="c62c1eae-80ab-4acb-b933-90a828f537b0" providerId="ADAL" clId="{FCF30794-C25A-43C8-B562-DD8154A51576}" dt="2023-01-24T03:45:57.922" v="30" actId="26606"/>
          <ac:spMkLst>
            <pc:docMk/>
            <pc:sldMk cId="2759613902" sldId="258"/>
            <ac:spMk id="36" creationId="{1B9FBFA8-6AF4-4091-9C8B-DEC6D89338F0}"/>
          </ac:spMkLst>
        </pc:spChg>
        <pc:spChg chg="add del">
          <ac:chgData name="Neveah Charles &lt;Student&gt;" userId="c62c1eae-80ab-4acb-b933-90a828f537b0" providerId="ADAL" clId="{FCF30794-C25A-43C8-B562-DD8154A51576}" dt="2023-01-24T03:45:59.003" v="32" actId="26606"/>
          <ac:spMkLst>
            <pc:docMk/>
            <pc:sldMk cId="2759613902" sldId="258"/>
            <ac:spMk id="38" creationId="{A86541C6-61B1-4DAA-B57A-EAF3F24F0491}"/>
          </ac:spMkLst>
        </pc:spChg>
        <pc:spChg chg="add del">
          <ac:chgData name="Neveah Charles &lt;Student&gt;" userId="c62c1eae-80ab-4acb-b933-90a828f537b0" providerId="ADAL" clId="{FCF30794-C25A-43C8-B562-DD8154A51576}" dt="2023-01-24T03:45:59.003" v="32" actId="26606"/>
          <ac:spMkLst>
            <pc:docMk/>
            <pc:sldMk cId="2759613902" sldId="258"/>
            <ac:spMk id="39" creationId="{71750011-2006-46BB-AFDE-C6E461752333}"/>
          </ac:spMkLst>
        </pc:spChg>
        <pc:spChg chg="add del">
          <ac:chgData name="Neveah Charles &lt;Student&gt;" userId="c62c1eae-80ab-4acb-b933-90a828f537b0" providerId="ADAL" clId="{FCF30794-C25A-43C8-B562-DD8154A51576}" dt="2023-01-24T03:46:15.579" v="34" actId="26606"/>
          <ac:spMkLst>
            <pc:docMk/>
            <pc:sldMk cId="2759613902" sldId="258"/>
            <ac:spMk id="41" creationId="{DC14B3F1-8CC5-4623-94B0-4445E3775D41}"/>
          </ac:spMkLst>
        </pc:spChg>
        <pc:spChg chg="add del">
          <ac:chgData name="Neveah Charles &lt;Student&gt;" userId="c62c1eae-80ab-4acb-b933-90a828f537b0" providerId="ADAL" clId="{FCF30794-C25A-43C8-B562-DD8154A51576}" dt="2023-01-24T03:46:19.124" v="36" actId="26606"/>
          <ac:spMkLst>
            <pc:docMk/>
            <pc:sldMk cId="2759613902" sldId="258"/>
            <ac:spMk id="44" creationId="{A86541C6-61B1-4DAA-B57A-EAF3F24F0491}"/>
          </ac:spMkLst>
        </pc:spChg>
        <pc:spChg chg="add del">
          <ac:chgData name="Neveah Charles &lt;Student&gt;" userId="c62c1eae-80ab-4acb-b933-90a828f537b0" providerId="ADAL" clId="{FCF30794-C25A-43C8-B562-DD8154A51576}" dt="2023-01-24T03:46:19.124" v="36" actId="26606"/>
          <ac:spMkLst>
            <pc:docMk/>
            <pc:sldMk cId="2759613902" sldId="258"/>
            <ac:spMk id="45" creationId="{71750011-2006-46BB-AFDE-C6E461752333}"/>
          </ac:spMkLst>
        </pc:spChg>
        <pc:spChg chg="add del">
          <ac:chgData name="Neveah Charles &lt;Student&gt;" userId="c62c1eae-80ab-4acb-b933-90a828f537b0" providerId="ADAL" clId="{FCF30794-C25A-43C8-B562-DD8154A51576}" dt="2023-01-24T03:46:24.303" v="38" actId="26606"/>
          <ac:spMkLst>
            <pc:docMk/>
            <pc:sldMk cId="2759613902" sldId="258"/>
            <ac:spMk id="47" creationId="{DC14B3F1-8CC5-4623-94B0-4445E3775D41}"/>
          </ac:spMkLst>
        </pc:spChg>
        <pc:spChg chg="add del">
          <ac:chgData name="Neveah Charles &lt;Student&gt;" userId="c62c1eae-80ab-4acb-b933-90a828f537b0" providerId="ADAL" clId="{FCF30794-C25A-43C8-B562-DD8154A51576}" dt="2023-01-24T03:46:27.745" v="40" actId="26606"/>
          <ac:spMkLst>
            <pc:docMk/>
            <pc:sldMk cId="2759613902" sldId="258"/>
            <ac:spMk id="50" creationId="{A86541C6-61B1-4DAA-B57A-EAF3F24F0491}"/>
          </ac:spMkLst>
        </pc:spChg>
        <pc:spChg chg="add del">
          <ac:chgData name="Neveah Charles &lt;Student&gt;" userId="c62c1eae-80ab-4acb-b933-90a828f537b0" providerId="ADAL" clId="{FCF30794-C25A-43C8-B562-DD8154A51576}" dt="2023-01-24T03:46:27.745" v="40" actId="26606"/>
          <ac:spMkLst>
            <pc:docMk/>
            <pc:sldMk cId="2759613902" sldId="258"/>
            <ac:spMk id="51" creationId="{71750011-2006-46BB-AFDE-C6E461752333}"/>
          </ac:spMkLst>
        </pc:spChg>
        <pc:spChg chg="add">
          <ac:chgData name="Neveah Charles &lt;Student&gt;" userId="c62c1eae-80ab-4acb-b933-90a828f537b0" providerId="ADAL" clId="{FCF30794-C25A-43C8-B562-DD8154A51576}" dt="2023-01-24T03:46:27.745" v="41" actId="26606"/>
          <ac:spMkLst>
            <pc:docMk/>
            <pc:sldMk cId="2759613902" sldId="258"/>
            <ac:spMk id="53" creationId="{DC14B3F1-8CC5-4623-94B0-4445E3775D41}"/>
          </ac:spMkLst>
        </pc:spChg>
        <pc:spChg chg="del">
          <ac:chgData name="Neveah Charles &lt;Student&gt;" userId="c62c1eae-80ab-4acb-b933-90a828f537b0" providerId="ADAL" clId="{FCF30794-C25A-43C8-B562-DD8154A51576}" dt="2023-01-26T02:34:56.027" v="1004" actId="26606"/>
          <ac:spMkLst>
            <pc:docMk/>
            <pc:sldMk cId="2759613902" sldId="258"/>
            <ac:spMk id="77" creationId="{2032B1E8-BC40-4380-97A6-14C0320AE1C0}"/>
          </ac:spMkLst>
        </pc:spChg>
        <pc:spChg chg="del">
          <ac:chgData name="Neveah Charles &lt;Student&gt;" userId="c62c1eae-80ab-4acb-b933-90a828f537b0" providerId="ADAL" clId="{FCF30794-C25A-43C8-B562-DD8154A51576}" dt="2023-01-26T02:34:56.027" v="1004" actId="26606"/>
          <ac:spMkLst>
            <pc:docMk/>
            <pc:sldMk cId="2759613902" sldId="258"/>
            <ac:spMk id="79" creationId="{82BEABD9-E1ED-49C7-8734-5494C88EE5A7}"/>
          </ac:spMkLst>
        </pc:spChg>
        <pc:spChg chg="add del">
          <ac:chgData name="Neveah Charles &lt;Student&gt;" userId="c62c1eae-80ab-4acb-b933-90a828f537b0" providerId="ADAL" clId="{FCF30794-C25A-43C8-B562-DD8154A51576}" dt="2023-01-26T02:35:49.181" v="1012" actId="26606"/>
          <ac:spMkLst>
            <pc:docMk/>
            <pc:sldMk cId="2759613902" sldId="258"/>
            <ac:spMk id="86" creationId="{A98BC887-4916-4227-9F48-3B078D238FAF}"/>
          </ac:spMkLst>
        </pc:spChg>
        <pc:spChg chg="add del">
          <ac:chgData name="Neveah Charles &lt;Student&gt;" userId="c62c1eae-80ab-4acb-b933-90a828f537b0" providerId="ADAL" clId="{FCF30794-C25A-43C8-B562-DD8154A51576}" dt="2023-01-26T02:35:49.181" v="1012" actId="26606"/>
          <ac:spMkLst>
            <pc:docMk/>
            <pc:sldMk cId="2759613902" sldId="258"/>
            <ac:spMk id="88" creationId="{1AD6DCFA-0E71-4650-A5E4-3C20E73EB6C9}"/>
          </ac:spMkLst>
        </pc:spChg>
        <pc:spChg chg="add del">
          <ac:chgData name="Neveah Charles &lt;Student&gt;" userId="c62c1eae-80ab-4acb-b933-90a828f537b0" providerId="ADAL" clId="{FCF30794-C25A-43C8-B562-DD8154A51576}" dt="2023-01-26T02:38:29.654" v="1029" actId="26606"/>
          <ac:spMkLst>
            <pc:docMk/>
            <pc:sldMk cId="2759613902" sldId="258"/>
            <ac:spMk id="93" creationId="{7666DE11-17E1-4DC7-B2B7-6DA2E6A9CE8B}"/>
          </ac:spMkLst>
        </pc:spChg>
        <pc:spChg chg="add del">
          <ac:chgData name="Neveah Charles &lt;Student&gt;" userId="c62c1eae-80ab-4acb-b933-90a828f537b0" providerId="ADAL" clId="{FCF30794-C25A-43C8-B562-DD8154A51576}" dt="2023-01-26T02:38:29.654" v="1029" actId="26606"/>
          <ac:spMkLst>
            <pc:docMk/>
            <pc:sldMk cId="2759613902" sldId="258"/>
            <ac:spMk id="95" creationId="{D1008504-D2A4-4E91-8DFB-8E297027A048}"/>
          </ac:spMkLst>
        </pc:spChg>
        <pc:spChg chg="add del">
          <ac:chgData name="Neveah Charles &lt;Student&gt;" userId="c62c1eae-80ab-4acb-b933-90a828f537b0" providerId="ADAL" clId="{FCF30794-C25A-43C8-B562-DD8154A51576}" dt="2023-01-26T02:38:29.654" v="1029" actId="26606"/>
          <ac:spMkLst>
            <pc:docMk/>
            <pc:sldMk cId="2759613902" sldId="258"/>
            <ac:spMk id="97" creationId="{17F535C9-7CC8-4CF6-ACB6-19C8F963D2AB}"/>
          </ac:spMkLst>
        </pc:spChg>
        <pc:spChg chg="add del">
          <ac:chgData name="Neveah Charles &lt;Student&gt;" userId="c62c1eae-80ab-4acb-b933-90a828f537b0" providerId="ADAL" clId="{FCF30794-C25A-43C8-B562-DD8154A51576}" dt="2023-01-26T02:38:29.654" v="1029" actId="26606"/>
          <ac:spMkLst>
            <pc:docMk/>
            <pc:sldMk cId="2759613902" sldId="258"/>
            <ac:spMk id="99" creationId="{2BDED224-1C09-48A0-B193-062E88A12840}"/>
          </ac:spMkLst>
        </pc:spChg>
        <pc:spChg chg="add del">
          <ac:chgData name="Neveah Charles &lt;Student&gt;" userId="c62c1eae-80ab-4acb-b933-90a828f537b0" providerId="ADAL" clId="{FCF30794-C25A-43C8-B562-DD8154A51576}" dt="2023-01-26T02:38:29.654" v="1029" actId="26606"/>
          <ac:spMkLst>
            <pc:docMk/>
            <pc:sldMk cId="2759613902" sldId="258"/>
            <ac:spMk id="101" creationId="{AFB74E1F-5C8C-4335-9A1B-CD83BD044AF6}"/>
          </ac:spMkLst>
        </pc:spChg>
        <pc:spChg chg="add del">
          <ac:chgData name="Neveah Charles &lt;Student&gt;" userId="c62c1eae-80ab-4acb-b933-90a828f537b0" providerId="ADAL" clId="{FCF30794-C25A-43C8-B562-DD8154A51576}" dt="2023-01-26T02:38:29.654" v="1029" actId="26606"/>
          <ac:spMkLst>
            <pc:docMk/>
            <pc:sldMk cId="2759613902" sldId="258"/>
            <ac:spMk id="103" creationId="{BDB288CF-D271-4269-9FD5-964BE4D4B590}"/>
          </ac:spMkLst>
        </pc:spChg>
        <pc:spChg chg="add del">
          <ac:chgData name="Neveah Charles &lt;Student&gt;" userId="c62c1eae-80ab-4acb-b933-90a828f537b0" providerId="ADAL" clId="{FCF30794-C25A-43C8-B562-DD8154A51576}" dt="2023-01-26T02:38:29.591" v="1028" actId="26606"/>
          <ac:spMkLst>
            <pc:docMk/>
            <pc:sldMk cId="2759613902" sldId="258"/>
            <ac:spMk id="108" creationId="{3A93628A-4A26-42A6-859F-D1C95150AD7C}"/>
          </ac:spMkLst>
        </pc:spChg>
        <pc:spChg chg="add del">
          <ac:chgData name="Neveah Charles &lt;Student&gt;" userId="c62c1eae-80ab-4acb-b933-90a828f537b0" providerId="ADAL" clId="{FCF30794-C25A-43C8-B562-DD8154A51576}" dt="2023-01-26T02:38:29.591" v="1028" actId="26606"/>
          <ac:spMkLst>
            <pc:docMk/>
            <pc:sldMk cId="2759613902" sldId="258"/>
            <ac:spMk id="110" creationId="{9D1E181F-DCF6-4D62-86AF-799CDE52FA58}"/>
          </ac:spMkLst>
        </pc:spChg>
        <pc:spChg chg="add del">
          <ac:chgData name="Neveah Charles &lt;Student&gt;" userId="c62c1eae-80ab-4acb-b933-90a828f537b0" providerId="ADAL" clId="{FCF30794-C25A-43C8-B562-DD8154A51576}" dt="2023-01-26T02:38:50.369" v="1034" actId="26606"/>
          <ac:spMkLst>
            <pc:docMk/>
            <pc:sldMk cId="2759613902" sldId="258"/>
            <ac:spMk id="114" creationId="{7666DE11-17E1-4DC7-B2B7-6DA2E6A9CE8B}"/>
          </ac:spMkLst>
        </pc:spChg>
        <pc:spChg chg="add del">
          <ac:chgData name="Neveah Charles &lt;Student&gt;" userId="c62c1eae-80ab-4acb-b933-90a828f537b0" providerId="ADAL" clId="{FCF30794-C25A-43C8-B562-DD8154A51576}" dt="2023-01-26T02:38:50.369" v="1034" actId="26606"/>
          <ac:spMkLst>
            <pc:docMk/>
            <pc:sldMk cId="2759613902" sldId="258"/>
            <ac:spMk id="115" creationId="{D1008504-D2A4-4E91-8DFB-8E297027A048}"/>
          </ac:spMkLst>
        </pc:spChg>
        <pc:spChg chg="add del">
          <ac:chgData name="Neveah Charles &lt;Student&gt;" userId="c62c1eae-80ab-4acb-b933-90a828f537b0" providerId="ADAL" clId="{FCF30794-C25A-43C8-B562-DD8154A51576}" dt="2023-01-26T02:38:50.369" v="1034" actId="26606"/>
          <ac:spMkLst>
            <pc:docMk/>
            <pc:sldMk cId="2759613902" sldId="258"/>
            <ac:spMk id="116" creationId="{17F535C9-7CC8-4CF6-ACB6-19C8F963D2AB}"/>
          </ac:spMkLst>
        </pc:spChg>
        <pc:spChg chg="add del">
          <ac:chgData name="Neveah Charles &lt;Student&gt;" userId="c62c1eae-80ab-4acb-b933-90a828f537b0" providerId="ADAL" clId="{FCF30794-C25A-43C8-B562-DD8154A51576}" dt="2023-01-26T02:38:50.369" v="1034" actId="26606"/>
          <ac:spMkLst>
            <pc:docMk/>
            <pc:sldMk cId="2759613902" sldId="258"/>
            <ac:spMk id="117" creationId="{2BDED224-1C09-48A0-B193-062E88A12840}"/>
          </ac:spMkLst>
        </pc:spChg>
        <pc:spChg chg="add del">
          <ac:chgData name="Neveah Charles &lt;Student&gt;" userId="c62c1eae-80ab-4acb-b933-90a828f537b0" providerId="ADAL" clId="{FCF30794-C25A-43C8-B562-DD8154A51576}" dt="2023-01-26T02:38:50.369" v="1034" actId="26606"/>
          <ac:spMkLst>
            <pc:docMk/>
            <pc:sldMk cId="2759613902" sldId="258"/>
            <ac:spMk id="118" creationId="{AFB74E1F-5C8C-4335-9A1B-CD83BD044AF6}"/>
          </ac:spMkLst>
        </pc:spChg>
        <pc:spChg chg="add del">
          <ac:chgData name="Neveah Charles &lt;Student&gt;" userId="c62c1eae-80ab-4acb-b933-90a828f537b0" providerId="ADAL" clId="{FCF30794-C25A-43C8-B562-DD8154A51576}" dt="2023-01-26T02:38:50.369" v="1034" actId="26606"/>
          <ac:spMkLst>
            <pc:docMk/>
            <pc:sldMk cId="2759613902" sldId="258"/>
            <ac:spMk id="119" creationId="{BDB288CF-D271-4269-9FD5-964BE4D4B590}"/>
          </ac:spMkLst>
        </pc:spChg>
        <pc:spChg chg="add del">
          <ac:chgData name="Neveah Charles &lt;Student&gt;" userId="c62c1eae-80ab-4acb-b933-90a828f537b0" providerId="ADAL" clId="{FCF30794-C25A-43C8-B562-DD8154A51576}" dt="2023-01-26T02:38:50.276" v="1033" actId="26606"/>
          <ac:spMkLst>
            <pc:docMk/>
            <pc:sldMk cId="2759613902" sldId="258"/>
            <ac:spMk id="124" creationId="{D2B783EE-0239-4717-BBEA-8C9EAC61C824}"/>
          </ac:spMkLst>
        </pc:spChg>
        <pc:spChg chg="add del">
          <ac:chgData name="Neveah Charles &lt;Student&gt;" userId="c62c1eae-80ab-4acb-b933-90a828f537b0" providerId="ADAL" clId="{FCF30794-C25A-43C8-B562-DD8154A51576}" dt="2023-01-26T02:38:50.276" v="1033" actId="26606"/>
          <ac:spMkLst>
            <pc:docMk/>
            <pc:sldMk cId="2759613902" sldId="258"/>
            <ac:spMk id="126" creationId="{A7B99495-F43F-4D80-A44F-2CB4764EB90B}"/>
          </ac:spMkLst>
        </pc:spChg>
        <pc:spChg chg="add del">
          <ac:chgData name="Neveah Charles &lt;Student&gt;" userId="c62c1eae-80ab-4acb-b933-90a828f537b0" providerId="ADAL" clId="{FCF30794-C25A-43C8-B562-DD8154A51576}" dt="2023-01-26T02:38:50.276" v="1033" actId="26606"/>
          <ac:spMkLst>
            <pc:docMk/>
            <pc:sldMk cId="2759613902" sldId="258"/>
            <ac:spMk id="128" creationId="{70BEB1E7-2F88-40BC-B73D-42E5B6F80BFC}"/>
          </ac:spMkLst>
        </pc:spChg>
        <pc:spChg chg="add del">
          <ac:chgData name="Neveah Charles &lt;Student&gt;" userId="c62c1eae-80ab-4acb-b933-90a828f537b0" providerId="ADAL" clId="{FCF30794-C25A-43C8-B562-DD8154A51576}" dt="2023-01-26T02:42:58.702" v="1048" actId="26606"/>
          <ac:spMkLst>
            <pc:docMk/>
            <pc:sldMk cId="2759613902" sldId="258"/>
            <ac:spMk id="130" creationId="{394842B0-684D-44CC-B4BC-D13331CFD290}"/>
          </ac:spMkLst>
        </pc:spChg>
        <pc:spChg chg="add del">
          <ac:chgData name="Neveah Charles &lt;Student&gt;" userId="c62c1eae-80ab-4acb-b933-90a828f537b0" providerId="ADAL" clId="{FCF30794-C25A-43C8-B562-DD8154A51576}" dt="2023-01-26T02:42:58.702" v="1048" actId="26606"/>
          <ac:spMkLst>
            <pc:docMk/>
            <pc:sldMk cId="2759613902" sldId="258"/>
            <ac:spMk id="131" creationId="{4C2A3DC3-F495-4B99-9FF3-3FB30D63235E}"/>
          </ac:spMkLst>
        </pc:spChg>
        <pc:spChg chg="add del">
          <ac:chgData name="Neveah Charles &lt;Student&gt;" userId="c62c1eae-80ab-4acb-b933-90a828f537b0" providerId="ADAL" clId="{FCF30794-C25A-43C8-B562-DD8154A51576}" dt="2023-01-26T02:43:09.128" v="1049" actId="26606"/>
          <ac:spMkLst>
            <pc:docMk/>
            <pc:sldMk cId="2759613902" sldId="258"/>
            <ac:spMk id="133" creationId="{CF62D2A7-8207-488C-9F46-316BA81A16C8}"/>
          </ac:spMkLst>
        </pc:spChg>
        <pc:spChg chg="add del">
          <ac:chgData name="Neveah Charles &lt;Student&gt;" userId="c62c1eae-80ab-4acb-b933-90a828f537b0" providerId="ADAL" clId="{FCF30794-C25A-43C8-B562-DD8154A51576}" dt="2023-01-26T02:57:09.229" v="1122" actId="26606"/>
          <ac:spMkLst>
            <pc:docMk/>
            <pc:sldMk cId="2759613902" sldId="258"/>
            <ac:spMk id="135" creationId="{2C6A2225-94AF-4BC4-98F4-77746E7B10A9}"/>
          </ac:spMkLst>
        </pc:spChg>
        <pc:spChg chg="add del">
          <ac:chgData name="Neveah Charles &lt;Student&gt;" userId="c62c1eae-80ab-4acb-b933-90a828f537b0" providerId="ADAL" clId="{FCF30794-C25A-43C8-B562-DD8154A51576}" dt="2023-01-26T02:40:00.447" v="1043" actId="26606"/>
          <ac:spMkLst>
            <pc:docMk/>
            <pc:sldMk cId="2759613902" sldId="258"/>
            <ac:spMk id="136" creationId="{CF62D2A7-8207-488C-9F46-316BA81A16C8}"/>
          </ac:spMkLst>
        </pc:spChg>
        <pc:spChg chg="add del">
          <ac:chgData name="Neveah Charles &lt;Student&gt;" userId="c62c1eae-80ab-4acb-b933-90a828f537b0" providerId="ADAL" clId="{FCF30794-C25A-43C8-B562-DD8154A51576}" dt="2023-01-26T02:42:16.462" v="1045" actId="26606"/>
          <ac:spMkLst>
            <pc:docMk/>
            <pc:sldMk cId="2759613902" sldId="258"/>
            <ac:spMk id="138" creationId="{1AD6DCFA-0E71-4650-A5E4-3C20E73EB6C9}"/>
          </ac:spMkLst>
        </pc:spChg>
        <pc:spChg chg="add del">
          <ac:chgData name="Neveah Charles &lt;Student&gt;" userId="c62c1eae-80ab-4acb-b933-90a828f537b0" providerId="ADAL" clId="{FCF30794-C25A-43C8-B562-DD8154A51576}" dt="2023-01-26T02:42:16.462" v="1045" actId="26606"/>
          <ac:spMkLst>
            <pc:docMk/>
            <pc:sldMk cId="2759613902" sldId="258"/>
            <ac:spMk id="139" creationId="{A98BC887-4916-4227-9F48-3B078D238FAF}"/>
          </ac:spMkLst>
        </pc:spChg>
        <pc:spChg chg="add del">
          <ac:chgData name="Neveah Charles &lt;Student&gt;" userId="c62c1eae-80ab-4acb-b933-90a828f537b0" providerId="ADAL" clId="{FCF30794-C25A-43C8-B562-DD8154A51576}" dt="2023-01-26T02:57:09.229" v="1122" actId="26606"/>
          <ac:spMkLst>
            <pc:docMk/>
            <pc:sldMk cId="2759613902" sldId="258"/>
            <ac:spMk id="140" creationId="{648F5915-2CE1-4F74-88C5-D4366893D2DF}"/>
          </ac:spMkLst>
        </pc:spChg>
        <pc:spChg chg="add del">
          <ac:chgData name="Neveah Charles &lt;Student&gt;" userId="c62c1eae-80ab-4acb-b933-90a828f537b0" providerId="ADAL" clId="{FCF30794-C25A-43C8-B562-DD8154A51576}" dt="2023-01-26T02:57:24.679" v="1124" actId="26606"/>
          <ac:spMkLst>
            <pc:docMk/>
            <pc:sldMk cId="2759613902" sldId="258"/>
            <ac:spMk id="145" creationId="{CF62D2A7-8207-488C-9F46-316BA81A16C8}"/>
          </ac:spMkLst>
        </pc:spChg>
        <pc:spChg chg="add del">
          <ac:chgData name="Neveah Charles &lt;Student&gt;" userId="c62c1eae-80ab-4acb-b933-90a828f537b0" providerId="ADAL" clId="{FCF30794-C25A-43C8-B562-DD8154A51576}" dt="2023-01-26T02:58:31.694" v="1126" actId="26606"/>
          <ac:spMkLst>
            <pc:docMk/>
            <pc:sldMk cId="2759613902" sldId="258"/>
            <ac:spMk id="150" creationId="{8F23F8A3-8FD7-4779-8323-FDC26BE99889}"/>
          </ac:spMkLst>
        </pc:spChg>
        <pc:spChg chg="add del">
          <ac:chgData name="Neveah Charles &lt;Student&gt;" userId="c62c1eae-80ab-4acb-b933-90a828f537b0" providerId="ADAL" clId="{FCF30794-C25A-43C8-B562-DD8154A51576}" dt="2023-01-26T02:58:31.694" v="1126" actId="26606"/>
          <ac:spMkLst>
            <pc:docMk/>
            <pc:sldMk cId="2759613902" sldId="258"/>
            <ac:spMk id="152" creationId="{F605C4CC-A25C-416F-8333-7CB7DC97D870}"/>
          </ac:spMkLst>
        </pc:spChg>
        <pc:spChg chg="add del">
          <ac:chgData name="Neveah Charles &lt;Student&gt;" userId="c62c1eae-80ab-4acb-b933-90a828f537b0" providerId="ADAL" clId="{FCF30794-C25A-43C8-B562-DD8154A51576}" dt="2023-01-26T03:00:49.755" v="1144" actId="26606"/>
          <ac:spMkLst>
            <pc:docMk/>
            <pc:sldMk cId="2759613902" sldId="258"/>
            <ac:spMk id="157" creationId="{33CBE267-1877-479F-82F0-E4BAA5BCE76F}"/>
          </ac:spMkLst>
        </pc:spChg>
        <pc:spChg chg="add del">
          <ac:chgData name="Neveah Charles &lt;Student&gt;" userId="c62c1eae-80ab-4acb-b933-90a828f537b0" providerId="ADAL" clId="{FCF30794-C25A-43C8-B562-DD8154A51576}" dt="2023-01-26T03:00:49.755" v="1144" actId="26606"/>
          <ac:spMkLst>
            <pc:docMk/>
            <pc:sldMk cId="2759613902" sldId="258"/>
            <ac:spMk id="159" creationId="{F2EA12E3-1C9E-43D7-ABCC-C16A6ED4B0AE}"/>
          </ac:spMkLst>
        </pc:spChg>
        <pc:spChg chg="add del">
          <ac:chgData name="Neveah Charles &lt;Student&gt;" userId="c62c1eae-80ab-4acb-b933-90a828f537b0" providerId="ADAL" clId="{FCF30794-C25A-43C8-B562-DD8154A51576}" dt="2023-01-26T03:01:07.422" v="1147" actId="26606"/>
          <ac:spMkLst>
            <pc:docMk/>
            <pc:sldMk cId="2759613902" sldId="258"/>
            <ac:spMk id="164" creationId="{B5809B1F-0726-44C0-B0A1-7FCE2A129E20}"/>
          </ac:spMkLst>
        </pc:spChg>
        <pc:spChg chg="add del">
          <ac:chgData name="Neveah Charles &lt;Student&gt;" userId="c62c1eae-80ab-4acb-b933-90a828f537b0" providerId="ADAL" clId="{FCF30794-C25A-43C8-B562-DD8154A51576}" dt="2023-01-26T03:01:07.422" v="1147" actId="26606"/>
          <ac:spMkLst>
            <pc:docMk/>
            <pc:sldMk cId="2759613902" sldId="258"/>
            <ac:spMk id="166" creationId="{26EE9A0B-C601-4E3F-8541-29CA20DE1186}"/>
          </ac:spMkLst>
        </pc:spChg>
        <pc:spChg chg="add">
          <ac:chgData name="Neveah Charles &lt;Student&gt;" userId="c62c1eae-80ab-4acb-b933-90a828f537b0" providerId="ADAL" clId="{FCF30794-C25A-43C8-B562-DD8154A51576}" dt="2023-01-26T03:01:07.422" v="1147" actId="26606"/>
          <ac:spMkLst>
            <pc:docMk/>
            <pc:sldMk cId="2759613902" sldId="258"/>
            <ac:spMk id="171" creationId="{6EFFF4A2-EB01-4738-9824-8D9A72A51BB9}"/>
          </ac:spMkLst>
        </pc:spChg>
        <pc:grpChg chg="add">
          <ac:chgData name="Neveah Charles &lt;Student&gt;" userId="c62c1eae-80ab-4acb-b933-90a828f537b0" providerId="ADAL" clId="{FCF30794-C25A-43C8-B562-DD8154A51576}" dt="2023-01-26T03:01:07.422" v="1147" actId="26606"/>
          <ac:grpSpMkLst>
            <pc:docMk/>
            <pc:sldMk cId="2759613902" sldId="258"/>
            <ac:grpSpMk id="173" creationId="{D4469D90-62FA-49B2-981E-5305361D5A58}"/>
          </ac:grpSpMkLst>
        </pc:grpChg>
        <pc:graphicFrameChg chg="add del mod">
          <ac:chgData name="Neveah Charles &lt;Student&gt;" userId="c62c1eae-80ab-4acb-b933-90a828f537b0" providerId="ADAL" clId="{FCF30794-C25A-43C8-B562-DD8154A51576}" dt="2023-01-26T02:59:41.188" v="1129"/>
          <ac:graphicFrameMkLst>
            <pc:docMk/>
            <pc:sldMk cId="2759613902" sldId="258"/>
            <ac:graphicFrameMk id="8" creationId="{5D3B34AF-4C97-E8C6-8707-D345FA245676}"/>
          </ac:graphicFrameMkLst>
        </pc:graphicFrameChg>
        <pc:graphicFrameChg chg="add del mod ord modGraphic">
          <ac:chgData name="Neveah Charles &lt;Student&gt;" userId="c62c1eae-80ab-4acb-b933-90a828f537b0" providerId="ADAL" clId="{FCF30794-C25A-43C8-B562-DD8154A51576}" dt="2023-01-26T02:59:34.004" v="1127" actId="21"/>
          <ac:graphicFrameMkLst>
            <pc:docMk/>
            <pc:sldMk cId="2759613902" sldId="258"/>
            <ac:graphicFrameMk id="105" creationId="{02C942F7-70FB-454A-F2E3-7B03B3213E55}"/>
          </ac:graphicFrameMkLst>
        </pc:graphicFrameChg>
        <pc:picChg chg="add mod ord">
          <ac:chgData name="Neveah Charles &lt;Student&gt;" userId="c62c1eae-80ab-4acb-b933-90a828f537b0" providerId="ADAL" clId="{FCF30794-C25A-43C8-B562-DD8154A51576}" dt="2023-01-30T04:16:55.064" v="2208" actId="1076"/>
          <ac:picMkLst>
            <pc:docMk/>
            <pc:sldMk cId="2759613902" sldId="258"/>
            <ac:picMk id="4" creationId="{25095B05-0787-F0C5-B470-7410600AADFB}"/>
          </ac:picMkLst>
        </pc:picChg>
        <pc:picChg chg="add mod ord">
          <ac:chgData name="Neveah Charles &lt;Student&gt;" userId="c62c1eae-80ab-4acb-b933-90a828f537b0" providerId="ADAL" clId="{FCF30794-C25A-43C8-B562-DD8154A51576}" dt="2023-01-30T04:31:35.765" v="2247" actId="1076"/>
          <ac:picMkLst>
            <pc:docMk/>
            <pc:sldMk cId="2759613902" sldId="258"/>
            <ac:picMk id="5" creationId="{6AD6FADE-4FB9-02EA-D73A-25BA68AA17EE}"/>
          </ac:picMkLst>
        </pc:picChg>
        <pc:cxnChg chg="add del">
          <ac:chgData name="Neveah Charles &lt;Student&gt;" userId="c62c1eae-80ab-4acb-b933-90a828f537b0" providerId="ADAL" clId="{FCF30794-C25A-43C8-B562-DD8154A51576}" dt="2023-01-24T03:44:10.973" v="20" actId="26606"/>
          <ac:cxnSpMkLst>
            <pc:docMk/>
            <pc:sldMk cId="2759613902" sldId="258"/>
            <ac:cxnSpMk id="21" creationId="{B8EC0F70-6AFD-45BE-8F70-52888FC304F7}"/>
          </ac:cxnSpMkLst>
        </pc:cxnChg>
        <pc:cxnChg chg="add del">
          <ac:chgData name="Neveah Charles &lt;Student&gt;" userId="c62c1eae-80ab-4acb-b933-90a828f537b0" providerId="ADAL" clId="{FCF30794-C25A-43C8-B562-DD8154A51576}" dt="2023-01-24T03:45:25.902" v="24" actId="26606"/>
          <ac:cxnSpMkLst>
            <pc:docMk/>
            <pc:sldMk cId="2759613902" sldId="258"/>
            <ac:cxnSpMk id="27" creationId="{B8EC0F70-6AFD-45BE-8F70-52888FC304F7}"/>
          </ac:cxnSpMkLst>
        </pc:cxnChg>
        <pc:cxnChg chg="add del">
          <ac:chgData name="Neveah Charles &lt;Student&gt;" userId="c62c1eae-80ab-4acb-b933-90a828f537b0" providerId="ADAL" clId="{FCF30794-C25A-43C8-B562-DD8154A51576}" dt="2023-01-24T03:46:15.579" v="34" actId="26606"/>
          <ac:cxnSpMkLst>
            <pc:docMk/>
            <pc:sldMk cId="2759613902" sldId="258"/>
            <ac:cxnSpMk id="42" creationId="{B8EC0F70-6AFD-45BE-8F70-52888FC304F7}"/>
          </ac:cxnSpMkLst>
        </pc:cxnChg>
        <pc:cxnChg chg="add del">
          <ac:chgData name="Neveah Charles &lt;Student&gt;" userId="c62c1eae-80ab-4acb-b933-90a828f537b0" providerId="ADAL" clId="{FCF30794-C25A-43C8-B562-DD8154A51576}" dt="2023-01-24T03:46:24.303" v="38" actId="26606"/>
          <ac:cxnSpMkLst>
            <pc:docMk/>
            <pc:sldMk cId="2759613902" sldId="258"/>
            <ac:cxnSpMk id="48" creationId="{B8EC0F70-6AFD-45BE-8F70-52888FC304F7}"/>
          </ac:cxnSpMkLst>
        </pc:cxnChg>
        <pc:cxnChg chg="add">
          <ac:chgData name="Neveah Charles &lt;Student&gt;" userId="c62c1eae-80ab-4acb-b933-90a828f537b0" providerId="ADAL" clId="{FCF30794-C25A-43C8-B562-DD8154A51576}" dt="2023-01-24T03:46:27.745" v="41" actId="26606"/>
          <ac:cxnSpMkLst>
            <pc:docMk/>
            <pc:sldMk cId="2759613902" sldId="258"/>
            <ac:cxnSpMk id="54" creationId="{B8EC0F70-6AFD-45BE-8F70-52888FC304F7}"/>
          </ac:cxnSpMkLst>
        </pc:cxnChg>
        <pc:cxnChg chg="del">
          <ac:chgData name="Neveah Charles &lt;Student&gt;" userId="c62c1eae-80ab-4acb-b933-90a828f537b0" providerId="ADAL" clId="{FCF30794-C25A-43C8-B562-DD8154A51576}" dt="2023-01-26T02:34:56.027" v="1004" actId="26606"/>
          <ac:cxnSpMkLst>
            <pc:docMk/>
            <pc:sldMk cId="2759613902" sldId="258"/>
            <ac:cxnSpMk id="81" creationId="{17341211-05E5-4FDD-98B1-F551CD0EAE1C}"/>
          </ac:cxnSpMkLst>
        </pc:cxnChg>
        <pc:cxnChg chg="add del">
          <ac:chgData name="Neveah Charles &lt;Student&gt;" userId="c62c1eae-80ab-4acb-b933-90a828f537b0" providerId="ADAL" clId="{FCF30794-C25A-43C8-B562-DD8154A51576}" dt="2023-01-26T02:38:29.591" v="1028" actId="26606"/>
          <ac:cxnSpMkLst>
            <pc:docMk/>
            <pc:sldMk cId="2759613902" sldId="258"/>
            <ac:cxnSpMk id="112" creationId="{7A5FDA87-C737-406E-9876-2EF48219DD37}"/>
          </ac:cxnSpMkLst>
        </pc:cxnChg>
      </pc:sldChg>
      <pc:sldChg chg="addSp delSp modSp new add del mod modTransition setBg setClrOvrMap">
        <pc:chgData name="Neveah Charles &lt;Student&gt;" userId="c62c1eae-80ab-4acb-b933-90a828f537b0" providerId="ADAL" clId="{FCF30794-C25A-43C8-B562-DD8154A51576}" dt="2023-01-30T04:36:11.132" v="2262" actId="113"/>
        <pc:sldMkLst>
          <pc:docMk/>
          <pc:sldMk cId="4139502411" sldId="259"/>
        </pc:sldMkLst>
        <pc:spChg chg="mod">
          <ac:chgData name="Neveah Charles &lt;Student&gt;" userId="c62c1eae-80ab-4acb-b933-90a828f537b0" providerId="ADAL" clId="{FCF30794-C25A-43C8-B562-DD8154A51576}" dt="2023-01-30T04:36:11.132" v="2262" actId="113"/>
          <ac:spMkLst>
            <pc:docMk/>
            <pc:sldMk cId="4139502411" sldId="259"/>
            <ac:spMk id="2" creationId="{DD071974-A8C8-CACF-A43B-1465FA6B3C0E}"/>
          </ac:spMkLst>
        </pc:spChg>
        <pc:spChg chg="del">
          <ac:chgData name="Neveah Charles &lt;Student&gt;" userId="c62c1eae-80ab-4acb-b933-90a828f537b0" providerId="ADAL" clId="{FCF30794-C25A-43C8-B562-DD8154A51576}" dt="2023-01-24T03:47:09.216" v="44" actId="26606"/>
          <ac:spMkLst>
            <pc:docMk/>
            <pc:sldMk cId="4139502411" sldId="259"/>
            <ac:spMk id="3" creationId="{5687612B-FA00-8812-0F57-36DE74309ECA}"/>
          </ac:spMkLst>
        </pc:spChg>
        <pc:spChg chg="add mod">
          <ac:chgData name="Neveah Charles &lt;Student&gt;" userId="c62c1eae-80ab-4acb-b933-90a828f537b0" providerId="ADAL" clId="{FCF30794-C25A-43C8-B562-DD8154A51576}" dt="2023-01-30T04:35:51.757" v="2260" actId="1076"/>
          <ac:spMkLst>
            <pc:docMk/>
            <pc:sldMk cId="4139502411" sldId="259"/>
            <ac:spMk id="6" creationId="{2FFB269D-C33B-AEDC-1A0A-51CE742CCA5F}"/>
          </ac:spMkLst>
        </pc:spChg>
        <pc:spChg chg="add mod">
          <ac:chgData name="Neveah Charles &lt;Student&gt;" userId="c62c1eae-80ab-4acb-b933-90a828f537b0" providerId="ADAL" clId="{FCF30794-C25A-43C8-B562-DD8154A51576}" dt="2023-01-24T04:19:23.908" v="951" actId="1076"/>
          <ac:spMkLst>
            <pc:docMk/>
            <pc:sldMk cId="4139502411" sldId="259"/>
            <ac:spMk id="7" creationId="{107B3702-35FF-29CA-8C5A-5D0058BE48AB}"/>
          </ac:spMkLst>
        </pc:spChg>
        <pc:spChg chg="add del">
          <ac:chgData name="Neveah Charles &lt;Student&gt;" userId="c62c1eae-80ab-4acb-b933-90a828f537b0" providerId="ADAL" clId="{FCF30794-C25A-43C8-B562-DD8154A51576}" dt="2023-01-24T03:49:20.382" v="88" actId="26606"/>
          <ac:spMkLst>
            <pc:docMk/>
            <pc:sldMk cId="4139502411" sldId="259"/>
            <ac:spMk id="9" creationId="{E49CC64F-7275-4E33-961B-0C5CDC439875}"/>
          </ac:spMkLst>
        </pc:spChg>
        <pc:spChg chg="add del">
          <ac:chgData name="Neveah Charles &lt;Student&gt;" userId="c62c1eae-80ab-4acb-b933-90a828f537b0" providerId="ADAL" clId="{FCF30794-C25A-43C8-B562-DD8154A51576}" dt="2023-01-24T03:51:18.207" v="92" actId="26606"/>
          <ac:spMkLst>
            <pc:docMk/>
            <pc:sldMk cId="4139502411" sldId="259"/>
            <ac:spMk id="14" creationId="{BCC55ACC-A2F6-403C-A3A4-D59B3734D45F}"/>
          </ac:spMkLst>
        </pc:spChg>
        <pc:spChg chg="add del">
          <ac:chgData name="Neveah Charles &lt;Student&gt;" userId="c62c1eae-80ab-4acb-b933-90a828f537b0" providerId="ADAL" clId="{FCF30794-C25A-43C8-B562-DD8154A51576}" dt="2023-01-24T03:51:18.207" v="92" actId="26606"/>
          <ac:spMkLst>
            <pc:docMk/>
            <pc:sldMk cId="4139502411" sldId="259"/>
            <ac:spMk id="19" creationId="{60B21A5C-062F-46C2-8389-53D40F46AA26}"/>
          </ac:spMkLst>
        </pc:spChg>
        <pc:spChg chg="add del">
          <ac:chgData name="Neveah Charles &lt;Student&gt;" userId="c62c1eae-80ab-4acb-b933-90a828f537b0" providerId="ADAL" clId="{FCF30794-C25A-43C8-B562-DD8154A51576}" dt="2023-01-24T03:51:18.207" v="92" actId="26606"/>
          <ac:spMkLst>
            <pc:docMk/>
            <pc:sldMk cId="4139502411" sldId="259"/>
            <ac:spMk id="21" creationId="{8A177BCC-4208-4795-8572-4D623BA1E2A0}"/>
          </ac:spMkLst>
        </pc:spChg>
        <pc:spChg chg="del">
          <ac:chgData name="Neveah Charles &lt;Student&gt;" userId="c62c1eae-80ab-4acb-b933-90a828f537b0" providerId="ADAL" clId="{FCF30794-C25A-43C8-B562-DD8154A51576}" dt="2023-01-30T03:41:55.387" v="1988" actId="26606"/>
          <ac:spMkLst>
            <pc:docMk/>
            <pc:sldMk cId="4139502411" sldId="259"/>
            <ac:spMk id="61" creationId="{7C432AFE-B3D2-4BFF-BF8F-96C27AFF1AC7}"/>
          </ac:spMkLst>
        </pc:spChg>
        <pc:spChg chg="del">
          <ac:chgData name="Neveah Charles &lt;Student&gt;" userId="c62c1eae-80ab-4acb-b933-90a828f537b0" providerId="ADAL" clId="{FCF30794-C25A-43C8-B562-DD8154A51576}" dt="2023-01-30T03:41:55.387" v="1988" actId="26606"/>
          <ac:spMkLst>
            <pc:docMk/>
            <pc:sldMk cId="4139502411" sldId="259"/>
            <ac:spMk id="62" creationId="{AF2F604E-43BE-4DC3-B983-E071523364F8}"/>
          </ac:spMkLst>
        </pc:spChg>
        <pc:spChg chg="del">
          <ac:chgData name="Neveah Charles &lt;Student&gt;" userId="c62c1eae-80ab-4acb-b933-90a828f537b0" providerId="ADAL" clId="{FCF30794-C25A-43C8-B562-DD8154A51576}" dt="2023-01-30T03:41:55.387" v="1988" actId="26606"/>
          <ac:spMkLst>
            <pc:docMk/>
            <pc:sldMk cId="4139502411" sldId="259"/>
            <ac:spMk id="63" creationId="{08C9B587-E65E-4B52-B37C-ABEBB6E87928}"/>
          </ac:spMkLst>
        </pc:spChg>
        <pc:spChg chg="add del">
          <ac:chgData name="Neveah Charles &lt;Student&gt;" userId="c62c1eae-80ab-4acb-b933-90a828f537b0" providerId="ADAL" clId="{FCF30794-C25A-43C8-B562-DD8154A51576}" dt="2023-01-30T03:44:08.851" v="2001" actId="26606"/>
          <ac:spMkLst>
            <pc:docMk/>
            <pc:sldMk cId="4139502411" sldId="259"/>
            <ac:spMk id="68" creationId="{D2B783EE-0239-4717-BBEA-8C9EAC61C824}"/>
          </ac:spMkLst>
        </pc:spChg>
        <pc:spChg chg="add del">
          <ac:chgData name="Neveah Charles &lt;Student&gt;" userId="c62c1eae-80ab-4acb-b933-90a828f537b0" providerId="ADAL" clId="{FCF30794-C25A-43C8-B562-DD8154A51576}" dt="2023-01-30T03:44:08.851" v="2001" actId="26606"/>
          <ac:spMkLst>
            <pc:docMk/>
            <pc:sldMk cId="4139502411" sldId="259"/>
            <ac:spMk id="70" creationId="{A7B99495-F43F-4D80-A44F-2CB4764EB90B}"/>
          </ac:spMkLst>
        </pc:spChg>
        <pc:spChg chg="add del">
          <ac:chgData name="Neveah Charles &lt;Student&gt;" userId="c62c1eae-80ab-4acb-b933-90a828f537b0" providerId="ADAL" clId="{FCF30794-C25A-43C8-B562-DD8154A51576}" dt="2023-01-30T03:44:08.851" v="2001" actId="26606"/>
          <ac:spMkLst>
            <pc:docMk/>
            <pc:sldMk cId="4139502411" sldId="259"/>
            <ac:spMk id="72" creationId="{70BEB1E7-2F88-40BC-B73D-42E5B6F80BFC}"/>
          </ac:spMkLst>
        </pc:spChg>
        <pc:spChg chg="add">
          <ac:chgData name="Neveah Charles &lt;Student&gt;" userId="c62c1eae-80ab-4acb-b933-90a828f537b0" providerId="ADAL" clId="{FCF30794-C25A-43C8-B562-DD8154A51576}" dt="2023-01-30T03:44:08.851" v="2001" actId="26606"/>
          <ac:spMkLst>
            <pc:docMk/>
            <pc:sldMk cId="4139502411" sldId="259"/>
            <ac:spMk id="77" creationId="{2C6A2225-94AF-4BC4-98F4-77746E7B10A9}"/>
          </ac:spMkLst>
        </pc:spChg>
        <pc:spChg chg="add">
          <ac:chgData name="Neveah Charles &lt;Student&gt;" userId="c62c1eae-80ab-4acb-b933-90a828f537b0" providerId="ADAL" clId="{FCF30794-C25A-43C8-B562-DD8154A51576}" dt="2023-01-30T03:44:08.851" v="2001" actId="26606"/>
          <ac:spMkLst>
            <pc:docMk/>
            <pc:sldMk cId="4139502411" sldId="259"/>
            <ac:spMk id="79" creationId="{648F5915-2CE1-4F74-88C5-D4366893D2DF}"/>
          </ac:spMkLst>
        </pc:spChg>
        <pc:picChg chg="add mod">
          <ac:chgData name="Neveah Charles &lt;Student&gt;" userId="c62c1eae-80ab-4acb-b933-90a828f537b0" providerId="ADAL" clId="{FCF30794-C25A-43C8-B562-DD8154A51576}" dt="2023-01-30T03:44:08.851" v="2001" actId="26606"/>
          <ac:picMkLst>
            <pc:docMk/>
            <pc:sldMk cId="4139502411" sldId="259"/>
            <ac:picMk id="4" creationId="{2D3B3AFA-6D4E-B6B9-A383-86B8B595CA10}"/>
          </ac:picMkLst>
        </pc:picChg>
        <pc:picChg chg="add del mod">
          <ac:chgData name="Neveah Charles &lt;Student&gt;" userId="c62c1eae-80ab-4acb-b933-90a828f537b0" providerId="ADAL" clId="{FCF30794-C25A-43C8-B562-DD8154A51576}" dt="2023-01-24T03:51:38.449" v="93" actId="21"/>
          <ac:picMkLst>
            <pc:docMk/>
            <pc:sldMk cId="4139502411" sldId="259"/>
            <ac:picMk id="4" creationId="{D0C97E62-B892-E104-0ADA-0D54541CC118}"/>
          </ac:picMkLst>
        </pc:picChg>
        <pc:picChg chg="add mod ord">
          <ac:chgData name="Neveah Charles &lt;Student&gt;" userId="c62c1eae-80ab-4acb-b933-90a828f537b0" providerId="ADAL" clId="{FCF30794-C25A-43C8-B562-DD8154A51576}" dt="2023-01-30T03:44:08.851" v="2001" actId="26606"/>
          <ac:picMkLst>
            <pc:docMk/>
            <pc:sldMk cId="4139502411" sldId="259"/>
            <ac:picMk id="5" creationId="{31A31EEC-9885-ECAC-C1BA-BC36A1CDE785}"/>
          </ac:picMkLst>
        </pc:picChg>
        <pc:cxnChg chg="add mod">
          <ac:chgData name="Neveah Charles &lt;Student&gt;" userId="c62c1eae-80ab-4acb-b933-90a828f537b0" providerId="ADAL" clId="{FCF30794-C25A-43C8-B562-DD8154A51576}" dt="2023-01-30T04:35:56.576" v="2261" actId="1076"/>
          <ac:cxnSpMkLst>
            <pc:docMk/>
            <pc:sldMk cId="4139502411" sldId="259"/>
            <ac:cxnSpMk id="7" creationId="{2FA369B8-04C5-7B8C-8AA7-2536610D87FF}"/>
          </ac:cxnSpMkLst>
        </pc:cxnChg>
      </pc:sldChg>
      <pc:sldChg chg="addSp delSp modSp new mod modTransition setBg setClrOvrMap">
        <pc:chgData name="Neveah Charles &lt;Student&gt;" userId="c62c1eae-80ab-4acb-b933-90a828f537b0" providerId="ADAL" clId="{FCF30794-C25A-43C8-B562-DD8154A51576}" dt="2023-01-30T04:18:26.573" v="2218" actId="1076"/>
        <pc:sldMkLst>
          <pc:docMk/>
          <pc:sldMk cId="3930023471" sldId="260"/>
        </pc:sldMkLst>
        <pc:spChg chg="mod">
          <ac:chgData name="Neveah Charles &lt;Student&gt;" userId="c62c1eae-80ab-4acb-b933-90a828f537b0" providerId="ADAL" clId="{FCF30794-C25A-43C8-B562-DD8154A51576}" dt="2023-01-30T03:31:46.067" v="1948" actId="26606"/>
          <ac:spMkLst>
            <pc:docMk/>
            <pc:sldMk cId="3930023471" sldId="260"/>
            <ac:spMk id="2" creationId="{F96F0311-1B34-0BE2-D4C0-5007DD4735F3}"/>
          </ac:spMkLst>
        </pc:spChg>
        <pc:spChg chg="add del mod">
          <ac:chgData name="Neveah Charles &lt;Student&gt;" userId="c62c1eae-80ab-4acb-b933-90a828f537b0" providerId="ADAL" clId="{FCF30794-C25A-43C8-B562-DD8154A51576}" dt="2023-01-30T04:18:26.573" v="2218" actId="1076"/>
          <ac:spMkLst>
            <pc:docMk/>
            <pc:sldMk cId="3930023471" sldId="260"/>
            <ac:spMk id="3" creationId="{69DB0915-56AE-3B2C-2B99-D48C7136B559}"/>
          </ac:spMkLst>
        </pc:spChg>
        <pc:spChg chg="add del">
          <ac:chgData name="Neveah Charles &lt;Student&gt;" userId="c62c1eae-80ab-4acb-b933-90a828f537b0" providerId="ADAL" clId="{FCF30794-C25A-43C8-B562-DD8154A51576}" dt="2023-01-24T03:48:45.042" v="82" actId="26606"/>
          <ac:spMkLst>
            <pc:docMk/>
            <pc:sldMk cId="3930023471" sldId="260"/>
            <ac:spMk id="8" creationId="{AD21898E-86C0-4C8A-A76C-DF33E844C87A}"/>
          </ac:spMkLst>
        </pc:spChg>
        <pc:spChg chg="add del">
          <ac:chgData name="Neveah Charles &lt;Student&gt;" userId="c62c1eae-80ab-4acb-b933-90a828f537b0" providerId="ADAL" clId="{FCF30794-C25A-43C8-B562-DD8154A51576}" dt="2023-01-24T03:48:36.023" v="80" actId="26606"/>
          <ac:spMkLst>
            <pc:docMk/>
            <pc:sldMk cId="3930023471" sldId="260"/>
            <ac:spMk id="9" creationId="{BCC55ACC-A2F6-403C-A3A4-D59B3734D45F}"/>
          </ac:spMkLst>
        </pc:spChg>
        <pc:spChg chg="add del">
          <ac:chgData name="Neveah Charles &lt;Student&gt;" userId="c62c1eae-80ab-4acb-b933-90a828f537b0" providerId="ADAL" clId="{FCF30794-C25A-43C8-B562-DD8154A51576}" dt="2023-01-24T03:48:45.042" v="82" actId="26606"/>
          <ac:spMkLst>
            <pc:docMk/>
            <pc:sldMk cId="3930023471" sldId="260"/>
            <ac:spMk id="10" creationId="{5C8F04BD-D093-45D0-B54C-50FDB308B4EE}"/>
          </ac:spMkLst>
        </pc:spChg>
        <pc:spChg chg="add del">
          <ac:chgData name="Neveah Charles &lt;Student&gt;" userId="c62c1eae-80ab-4acb-b933-90a828f537b0" providerId="ADAL" clId="{FCF30794-C25A-43C8-B562-DD8154A51576}" dt="2023-01-24T03:48:45.042" v="82" actId="26606"/>
          <ac:spMkLst>
            <pc:docMk/>
            <pc:sldMk cId="3930023471" sldId="260"/>
            <ac:spMk id="11" creationId="{69DB0915-56AE-3B2C-2B99-D48C7136B559}"/>
          </ac:spMkLst>
        </pc:spChg>
        <pc:spChg chg="del">
          <ac:chgData name="Neveah Charles &lt;Student&gt;" userId="c62c1eae-80ab-4acb-b933-90a828f537b0" providerId="ADAL" clId="{FCF30794-C25A-43C8-B562-DD8154A51576}" dt="2023-01-26T03:10:29.282" v="1473" actId="26606"/>
          <ac:spMkLst>
            <pc:docMk/>
            <pc:sldMk cId="3930023471" sldId="260"/>
            <ac:spMk id="12" creationId="{04812C46-200A-4DEB-A05E-3ED6C68C2387}"/>
          </ac:spMkLst>
        </pc:spChg>
        <pc:spChg chg="del">
          <ac:chgData name="Neveah Charles &lt;Student&gt;" userId="c62c1eae-80ab-4acb-b933-90a828f537b0" providerId="ADAL" clId="{FCF30794-C25A-43C8-B562-DD8154A51576}" dt="2023-01-26T03:10:29.282" v="1473" actId="26606"/>
          <ac:spMkLst>
            <pc:docMk/>
            <pc:sldMk cId="3930023471" sldId="260"/>
            <ac:spMk id="13" creationId="{D1EA859B-E555-4109-94F3-6700E046E008}"/>
          </ac:spMkLst>
        </pc:spChg>
        <pc:spChg chg="add">
          <ac:chgData name="Neveah Charles &lt;Student&gt;" userId="c62c1eae-80ab-4acb-b933-90a828f537b0" providerId="ADAL" clId="{FCF30794-C25A-43C8-B562-DD8154A51576}" dt="2023-01-26T03:10:29.282" v="1473" actId="26606"/>
          <ac:spMkLst>
            <pc:docMk/>
            <pc:sldMk cId="3930023471" sldId="260"/>
            <ac:spMk id="18" creationId="{5FDF4720-5445-47BE-89FE-E40D1AE6F619}"/>
          </ac:spMkLst>
        </pc:spChg>
        <pc:spChg chg="add">
          <ac:chgData name="Neveah Charles &lt;Student&gt;" userId="c62c1eae-80ab-4acb-b933-90a828f537b0" providerId="ADAL" clId="{FCF30794-C25A-43C8-B562-DD8154A51576}" dt="2023-01-26T03:10:29.282" v="1473" actId="26606"/>
          <ac:spMkLst>
            <pc:docMk/>
            <pc:sldMk cId="3930023471" sldId="260"/>
            <ac:spMk id="20" creationId="{AC8710B4-A815-4082-9E4F-F13A0007090C}"/>
          </ac:spMkLst>
        </pc:spChg>
        <pc:spChg chg="del">
          <ac:chgData name="Neveah Charles &lt;Student&gt;" userId="c62c1eae-80ab-4acb-b933-90a828f537b0" providerId="ADAL" clId="{FCF30794-C25A-43C8-B562-DD8154A51576}" dt="2023-01-30T03:31:46.067" v="1948" actId="26606"/>
          <ac:spMkLst>
            <pc:docMk/>
            <pc:sldMk cId="3930023471" sldId="260"/>
            <ac:spMk id="54" creationId="{5A0118C5-4F8D-4CF4-BADD-53FEACC6C42A}"/>
          </ac:spMkLst>
        </pc:spChg>
        <pc:spChg chg="del">
          <ac:chgData name="Neveah Charles &lt;Student&gt;" userId="c62c1eae-80ab-4acb-b933-90a828f537b0" providerId="ADAL" clId="{FCF30794-C25A-43C8-B562-DD8154A51576}" dt="2023-01-30T03:31:46.067" v="1948" actId="26606"/>
          <ac:spMkLst>
            <pc:docMk/>
            <pc:sldMk cId="3930023471" sldId="260"/>
            <ac:spMk id="71" creationId="{CAEBFCD5-5356-4326-8D39-8235A46CD7B2}"/>
          </ac:spMkLst>
        </pc:spChg>
        <pc:spChg chg="add del">
          <ac:chgData name="Neveah Charles &lt;Student&gt;" userId="c62c1eae-80ab-4acb-b933-90a828f537b0" providerId="ADAL" clId="{FCF30794-C25A-43C8-B562-DD8154A51576}" dt="2023-01-30T03:36:38.792" v="1955" actId="26606"/>
          <ac:spMkLst>
            <pc:docMk/>
            <pc:sldMk cId="3930023471" sldId="260"/>
            <ac:spMk id="73" creationId="{6ECA6DCB-B7E1-40A9-9524-540C6DA40B1B}"/>
          </ac:spMkLst>
        </pc:spChg>
        <pc:spChg chg="add del">
          <ac:chgData name="Neveah Charles &lt;Student&gt;" userId="c62c1eae-80ab-4acb-b933-90a828f537b0" providerId="ADAL" clId="{FCF30794-C25A-43C8-B562-DD8154A51576}" dt="2023-01-30T03:36:38.792" v="1955" actId="26606"/>
          <ac:spMkLst>
            <pc:docMk/>
            <pc:sldMk cId="3930023471" sldId="260"/>
            <ac:spMk id="82" creationId="{3873B707-463F-40B0-8227-E8CC6C67EB25}"/>
          </ac:spMkLst>
        </pc:spChg>
        <pc:spChg chg="add del">
          <ac:chgData name="Neveah Charles &lt;Student&gt;" userId="c62c1eae-80ab-4acb-b933-90a828f537b0" providerId="ADAL" clId="{FCF30794-C25A-43C8-B562-DD8154A51576}" dt="2023-01-30T03:36:38.792" v="1955" actId="26606"/>
          <ac:spMkLst>
            <pc:docMk/>
            <pc:sldMk cId="3930023471" sldId="260"/>
            <ac:spMk id="84" creationId="{C13237C8-E62C-4F0D-A318-BD6FB6C2D138}"/>
          </ac:spMkLst>
        </pc:spChg>
        <pc:spChg chg="add del">
          <ac:chgData name="Neveah Charles &lt;Student&gt;" userId="c62c1eae-80ab-4acb-b933-90a828f537b0" providerId="ADAL" clId="{FCF30794-C25A-43C8-B562-DD8154A51576}" dt="2023-01-30T03:36:38.792" v="1955" actId="26606"/>
          <ac:spMkLst>
            <pc:docMk/>
            <pc:sldMk cId="3930023471" sldId="260"/>
            <ac:spMk id="86" creationId="{19C9EAEA-39D0-4B0E-A0EB-51E7B26740B1}"/>
          </ac:spMkLst>
        </pc:spChg>
        <pc:spChg chg="add del">
          <ac:chgData name="Neveah Charles &lt;Student&gt;" userId="c62c1eae-80ab-4acb-b933-90a828f537b0" providerId="ADAL" clId="{FCF30794-C25A-43C8-B562-DD8154A51576}" dt="2023-01-30T03:36:38.792" v="1955" actId="26606"/>
          <ac:spMkLst>
            <pc:docMk/>
            <pc:sldMk cId="3930023471" sldId="260"/>
            <ac:spMk id="88" creationId="{8CB5D2D7-DF65-4E86-BFBA-FFB9B5ACEB64}"/>
          </ac:spMkLst>
        </pc:spChg>
        <pc:spChg chg="add">
          <ac:chgData name="Neveah Charles &lt;Student&gt;" userId="c62c1eae-80ab-4acb-b933-90a828f537b0" providerId="ADAL" clId="{FCF30794-C25A-43C8-B562-DD8154A51576}" dt="2023-01-30T03:36:38.792" v="1955" actId="26606"/>
          <ac:spMkLst>
            <pc:docMk/>
            <pc:sldMk cId="3930023471" sldId="260"/>
            <ac:spMk id="93" creationId="{6ECA6DCB-B7E1-40A9-9524-540C6DA40B1B}"/>
          </ac:spMkLst>
        </pc:spChg>
        <pc:spChg chg="add">
          <ac:chgData name="Neveah Charles &lt;Student&gt;" userId="c62c1eae-80ab-4acb-b933-90a828f537b0" providerId="ADAL" clId="{FCF30794-C25A-43C8-B562-DD8154A51576}" dt="2023-01-30T03:36:38.792" v="1955" actId="26606"/>
          <ac:spMkLst>
            <pc:docMk/>
            <pc:sldMk cId="3930023471" sldId="260"/>
            <ac:spMk id="99" creationId="{3873B707-463F-40B0-8227-E8CC6C67EB25}"/>
          </ac:spMkLst>
        </pc:spChg>
        <pc:spChg chg="add">
          <ac:chgData name="Neveah Charles &lt;Student&gt;" userId="c62c1eae-80ab-4acb-b933-90a828f537b0" providerId="ADAL" clId="{FCF30794-C25A-43C8-B562-DD8154A51576}" dt="2023-01-30T03:36:38.792" v="1955" actId="26606"/>
          <ac:spMkLst>
            <pc:docMk/>
            <pc:sldMk cId="3930023471" sldId="260"/>
            <ac:spMk id="101" creationId="{C13237C8-E62C-4F0D-A318-BD6FB6C2D138}"/>
          </ac:spMkLst>
        </pc:spChg>
        <pc:spChg chg="add">
          <ac:chgData name="Neveah Charles &lt;Student&gt;" userId="c62c1eae-80ab-4acb-b933-90a828f537b0" providerId="ADAL" clId="{FCF30794-C25A-43C8-B562-DD8154A51576}" dt="2023-01-30T03:36:38.792" v="1955" actId="26606"/>
          <ac:spMkLst>
            <pc:docMk/>
            <pc:sldMk cId="3930023471" sldId="260"/>
            <ac:spMk id="103" creationId="{19C9EAEA-39D0-4B0E-A0EB-51E7B26740B1}"/>
          </ac:spMkLst>
        </pc:spChg>
        <pc:spChg chg="add">
          <ac:chgData name="Neveah Charles &lt;Student&gt;" userId="c62c1eae-80ab-4acb-b933-90a828f537b0" providerId="ADAL" clId="{FCF30794-C25A-43C8-B562-DD8154A51576}" dt="2023-01-30T03:36:38.792" v="1955" actId="26606"/>
          <ac:spMkLst>
            <pc:docMk/>
            <pc:sldMk cId="3930023471" sldId="260"/>
            <ac:spMk id="105" creationId="{8CB5D2D7-DF65-4E86-BFBA-FFB9B5ACEB64}"/>
          </ac:spMkLst>
        </pc:spChg>
        <pc:grpChg chg="del">
          <ac:chgData name="Neveah Charles &lt;Student&gt;" userId="c62c1eae-80ab-4acb-b933-90a828f537b0" providerId="ADAL" clId="{FCF30794-C25A-43C8-B562-DD8154A51576}" dt="2023-01-30T03:31:46.067" v="1948" actId="26606"/>
          <ac:grpSpMkLst>
            <pc:docMk/>
            <pc:sldMk cId="3930023471" sldId="260"/>
            <ac:grpSpMk id="40" creationId="{5F2AA49C-5AC0-41C7-BFAF-74B8D8293C8F}"/>
          </ac:grpSpMkLst>
        </pc:grpChg>
        <pc:grpChg chg="del">
          <ac:chgData name="Neveah Charles &lt;Student&gt;" userId="c62c1eae-80ab-4acb-b933-90a828f537b0" providerId="ADAL" clId="{FCF30794-C25A-43C8-B562-DD8154A51576}" dt="2023-01-30T03:31:46.067" v="1948" actId="26606"/>
          <ac:grpSpMkLst>
            <pc:docMk/>
            <pc:sldMk cId="3930023471" sldId="260"/>
            <ac:grpSpMk id="55" creationId="{BB32367D-C4F2-49D5-A586-298C7CA821B0}"/>
          </ac:grpSpMkLst>
        </pc:grpChg>
        <pc:grpChg chg="del">
          <ac:chgData name="Neveah Charles &lt;Student&gt;" userId="c62c1eae-80ab-4acb-b933-90a828f537b0" providerId="ADAL" clId="{FCF30794-C25A-43C8-B562-DD8154A51576}" dt="2023-01-30T03:31:46.067" v="1948" actId="26606"/>
          <ac:grpSpMkLst>
            <pc:docMk/>
            <pc:sldMk cId="3930023471" sldId="260"/>
            <ac:grpSpMk id="69" creationId="{134CC3FF-7AA4-46F4-8B24-2F9383D86DBD}"/>
          </ac:grpSpMkLst>
        </pc:grpChg>
        <pc:grpChg chg="add del">
          <ac:chgData name="Neveah Charles &lt;Student&gt;" userId="c62c1eae-80ab-4acb-b933-90a828f537b0" providerId="ADAL" clId="{FCF30794-C25A-43C8-B562-DD8154A51576}" dt="2023-01-30T03:36:38.792" v="1955" actId="26606"/>
          <ac:grpSpMkLst>
            <pc:docMk/>
            <pc:sldMk cId="3930023471" sldId="260"/>
            <ac:grpSpMk id="74" creationId="{1DE889C7-FAD6-4397-98E2-05D503484459}"/>
          </ac:grpSpMkLst>
        </pc:grpChg>
        <pc:grpChg chg="add">
          <ac:chgData name="Neveah Charles &lt;Student&gt;" userId="c62c1eae-80ab-4acb-b933-90a828f537b0" providerId="ADAL" clId="{FCF30794-C25A-43C8-B562-DD8154A51576}" dt="2023-01-30T03:36:38.792" v="1955" actId="26606"/>
          <ac:grpSpMkLst>
            <pc:docMk/>
            <pc:sldMk cId="3930023471" sldId="260"/>
            <ac:grpSpMk id="95" creationId="{1DE889C7-FAD6-4397-98E2-05D503484459}"/>
          </ac:grpSpMkLst>
        </pc:grpChg>
        <pc:picChg chg="del mod ord">
          <ac:chgData name="Neveah Charles &lt;Student&gt;" userId="c62c1eae-80ab-4acb-b933-90a828f537b0" providerId="ADAL" clId="{FCF30794-C25A-43C8-B562-DD8154A51576}" dt="2023-01-30T03:36:26.328" v="1951" actId="21"/>
          <ac:picMkLst>
            <pc:docMk/>
            <pc:sldMk cId="3930023471" sldId="260"/>
            <ac:picMk id="4" creationId="{5395CF63-5396-352D-5197-987509D6F35C}"/>
          </ac:picMkLst>
        </pc:picChg>
        <pc:picChg chg="add del">
          <ac:chgData name="Neveah Charles &lt;Student&gt;" userId="c62c1eae-80ab-4acb-b933-90a828f537b0" providerId="ADAL" clId="{FCF30794-C25A-43C8-B562-DD8154A51576}" dt="2023-01-24T03:48:36.023" v="80" actId="26606"/>
          <ac:picMkLst>
            <pc:docMk/>
            <pc:sldMk cId="3930023471" sldId="260"/>
            <ac:picMk id="5" creationId="{1F2776BC-2986-8DE4-2CEF-A80CDFD8863C}"/>
          </ac:picMkLst>
        </pc:picChg>
        <pc:picChg chg="add mod">
          <ac:chgData name="Neveah Charles &lt;Student&gt;" userId="c62c1eae-80ab-4acb-b933-90a828f537b0" providerId="ADAL" clId="{FCF30794-C25A-43C8-B562-DD8154A51576}" dt="2023-01-30T03:36:38.792" v="1955" actId="26606"/>
          <ac:picMkLst>
            <pc:docMk/>
            <pc:sldMk cId="3930023471" sldId="260"/>
            <ac:picMk id="6" creationId="{AE444B1F-5C22-0E22-D009-E2294FF39015}"/>
          </ac:picMkLst>
        </pc:picChg>
        <pc:picChg chg="add mod">
          <ac:chgData name="Neveah Charles &lt;Student&gt;" userId="c62c1eae-80ab-4acb-b933-90a828f537b0" providerId="ADAL" clId="{FCF30794-C25A-43C8-B562-DD8154A51576}" dt="2023-01-30T03:36:38.792" v="1955" actId="26606"/>
          <ac:picMkLst>
            <pc:docMk/>
            <pc:sldMk cId="3930023471" sldId="260"/>
            <ac:picMk id="8" creationId="{B8396B9B-568F-DDD1-26FF-8E0CDF65E461}"/>
          </ac:picMkLst>
        </pc:picChg>
      </pc:sldChg>
      <pc:sldChg chg="modSp mod modTransition">
        <pc:chgData name="Neveah Charles &lt;Student&gt;" userId="c62c1eae-80ab-4acb-b933-90a828f537b0" providerId="ADAL" clId="{FCF30794-C25A-43C8-B562-DD8154A51576}" dt="2023-01-30T04:32:26.941" v="2251" actId="1076"/>
        <pc:sldMkLst>
          <pc:docMk/>
          <pc:sldMk cId="1253376966" sldId="261"/>
        </pc:sldMkLst>
        <pc:spChg chg="mod">
          <ac:chgData name="Neveah Charles &lt;Student&gt;" userId="c62c1eae-80ab-4acb-b933-90a828f537b0" providerId="ADAL" clId="{FCF30794-C25A-43C8-B562-DD8154A51576}" dt="2023-01-26T04:03:42.613" v="1944" actId="20577"/>
          <ac:spMkLst>
            <pc:docMk/>
            <pc:sldMk cId="1253376966" sldId="261"/>
            <ac:spMk id="2" creationId="{89997521-ACB3-8787-0B8E-8C734936EB05}"/>
          </ac:spMkLst>
        </pc:spChg>
        <pc:spChg chg="mod">
          <ac:chgData name="Neveah Charles &lt;Student&gt;" userId="c62c1eae-80ab-4acb-b933-90a828f537b0" providerId="ADAL" clId="{FCF30794-C25A-43C8-B562-DD8154A51576}" dt="2023-01-30T04:32:26.941" v="2251" actId="1076"/>
          <ac:spMkLst>
            <pc:docMk/>
            <pc:sldMk cId="1253376966" sldId="261"/>
            <ac:spMk id="3" creationId="{2850D9B0-1CC0-F077-534F-B5702DE3AA31}"/>
          </ac:spMkLst>
        </pc:spChg>
        <pc:picChg chg="mod">
          <ac:chgData name="Neveah Charles &lt;Student&gt;" userId="c62c1eae-80ab-4acb-b933-90a828f537b0" providerId="ADAL" clId="{FCF30794-C25A-43C8-B562-DD8154A51576}" dt="2023-01-26T02:36:51.015" v="1019" actId="1076"/>
          <ac:picMkLst>
            <pc:docMk/>
            <pc:sldMk cId="1253376966" sldId="261"/>
            <ac:picMk id="4" creationId="{A3F1F314-E651-63ED-1ADB-2ECB230F4513}"/>
          </ac:picMkLst>
        </pc:picChg>
      </pc:sldChg>
      <pc:sldChg chg="addSp delSp modSp mod modTransition setClrOvrMap">
        <pc:chgData name="Neveah Charles &lt;Student&gt;" userId="c62c1eae-80ab-4acb-b933-90a828f537b0" providerId="ADAL" clId="{FCF30794-C25A-43C8-B562-DD8154A51576}" dt="2023-01-30T04:42:37.923" v="2275" actId="1076"/>
        <pc:sldMkLst>
          <pc:docMk/>
          <pc:sldMk cId="1271220825" sldId="262"/>
        </pc:sldMkLst>
        <pc:spChg chg="mod">
          <ac:chgData name="Neveah Charles &lt;Student&gt;" userId="c62c1eae-80ab-4acb-b933-90a828f537b0" providerId="ADAL" clId="{FCF30794-C25A-43C8-B562-DD8154A51576}" dt="2023-01-30T04:42:37.923" v="2275" actId="1076"/>
          <ac:spMkLst>
            <pc:docMk/>
            <pc:sldMk cId="1271220825" sldId="262"/>
            <ac:spMk id="2" creationId="{E8096397-CECB-247D-B7B0-AF9579CBDCBE}"/>
          </ac:spMkLst>
        </pc:spChg>
        <pc:spChg chg="mod">
          <ac:chgData name="Neveah Charles &lt;Student&gt;" userId="c62c1eae-80ab-4acb-b933-90a828f537b0" providerId="ADAL" clId="{FCF30794-C25A-43C8-B562-DD8154A51576}" dt="2023-01-30T04:36:30.578" v="2264" actId="1076"/>
          <ac:spMkLst>
            <pc:docMk/>
            <pc:sldMk cId="1271220825" sldId="262"/>
            <ac:spMk id="3" creationId="{97561BB8-EE85-15E2-A745-60EB29DACE63}"/>
          </ac:spMkLst>
        </pc:spChg>
        <pc:spChg chg="del">
          <ac:chgData name="Neveah Charles &lt;Student&gt;" userId="c62c1eae-80ab-4acb-b933-90a828f537b0" providerId="ADAL" clId="{FCF30794-C25A-43C8-B562-DD8154A51576}" dt="2023-01-26T02:54:26.396" v="1071" actId="26606"/>
          <ac:spMkLst>
            <pc:docMk/>
            <pc:sldMk cId="1271220825" sldId="262"/>
            <ac:spMk id="79" creationId="{9AA72BD9-2C5A-4EDC-931F-5AA08EACA0F3}"/>
          </ac:spMkLst>
        </pc:spChg>
        <pc:spChg chg="del">
          <ac:chgData name="Neveah Charles &lt;Student&gt;" userId="c62c1eae-80ab-4acb-b933-90a828f537b0" providerId="ADAL" clId="{FCF30794-C25A-43C8-B562-DD8154A51576}" dt="2023-01-26T02:54:26.396" v="1071" actId="26606"/>
          <ac:spMkLst>
            <pc:docMk/>
            <pc:sldMk cId="1271220825" sldId="262"/>
            <ac:spMk id="81" creationId="{DD3981AC-7B61-4947-BCF3-F7AA7FA385B9}"/>
          </ac:spMkLst>
        </pc:spChg>
        <pc:spChg chg="del">
          <ac:chgData name="Neveah Charles &lt;Student&gt;" userId="c62c1eae-80ab-4acb-b933-90a828f537b0" providerId="ADAL" clId="{FCF30794-C25A-43C8-B562-DD8154A51576}" dt="2023-01-26T02:54:26.396" v="1071" actId="26606"/>
          <ac:spMkLst>
            <pc:docMk/>
            <pc:sldMk cId="1271220825" sldId="262"/>
            <ac:spMk id="83" creationId="{55D4142C-5077-457F-A6AD-3FECFDB39685}"/>
          </ac:spMkLst>
        </pc:spChg>
        <pc:spChg chg="del">
          <ac:chgData name="Neveah Charles &lt;Student&gt;" userId="c62c1eae-80ab-4acb-b933-90a828f537b0" providerId="ADAL" clId="{FCF30794-C25A-43C8-B562-DD8154A51576}" dt="2023-01-26T02:54:26.396" v="1071" actId="26606"/>
          <ac:spMkLst>
            <pc:docMk/>
            <pc:sldMk cId="1271220825" sldId="262"/>
            <ac:spMk id="85" creationId="{7A5F0580-5EE9-419F-96EE-B6529EF6E7D0}"/>
          </ac:spMkLst>
        </pc:spChg>
        <pc:spChg chg="add">
          <ac:chgData name="Neveah Charles &lt;Student&gt;" userId="c62c1eae-80ab-4acb-b933-90a828f537b0" providerId="ADAL" clId="{FCF30794-C25A-43C8-B562-DD8154A51576}" dt="2023-01-26T02:54:26.396" v="1071" actId="26606"/>
          <ac:spMkLst>
            <pc:docMk/>
            <pc:sldMk cId="1271220825" sldId="262"/>
            <ac:spMk id="90" creationId="{3CD9DF72-87A3-404E-A828-84CBF11A8303}"/>
          </ac:spMkLst>
        </pc:spChg>
        <pc:picChg chg="mod">
          <ac:chgData name="Neveah Charles &lt;Student&gt;" userId="c62c1eae-80ab-4acb-b933-90a828f537b0" providerId="ADAL" clId="{FCF30794-C25A-43C8-B562-DD8154A51576}" dt="2023-01-30T04:42:33.367" v="2274" actId="1076"/>
          <ac:picMkLst>
            <pc:docMk/>
            <pc:sldMk cId="1271220825" sldId="262"/>
            <ac:picMk id="6" creationId="{E3337BCB-1D66-B81A-2B21-C89020A6D25F}"/>
          </ac:picMkLst>
        </pc:picChg>
        <pc:cxnChg chg="add">
          <ac:chgData name="Neveah Charles &lt;Student&gt;" userId="c62c1eae-80ab-4acb-b933-90a828f537b0" providerId="ADAL" clId="{FCF30794-C25A-43C8-B562-DD8154A51576}" dt="2023-01-26T02:54:26.396" v="1071" actId="26606"/>
          <ac:cxnSpMkLst>
            <pc:docMk/>
            <pc:sldMk cId="1271220825" sldId="262"/>
            <ac:cxnSpMk id="92" creationId="{20E3A342-4D61-4E3F-AF90-1AB42AEB96CC}"/>
          </ac:cxnSpMkLst>
        </pc:cxnChg>
      </pc:sldChg>
    </pc:docChg>
  </pc:docChgLst>
  <pc:docChgLst>
    <pc:chgData name="Dorian L. Feacher &lt;Student&gt;" userId="S::0612106958@my.browardschools.com::2fd5e01c-bb80-4bdb-8f5a-f9b1adc6351e" providerId="AD" clId="Web-{C1EBFA5D-267D-BD5A-5FA0-4DFF0E6D729A}"/>
    <pc:docChg chg="modSld">
      <pc:chgData name="Dorian L. Feacher &lt;Student&gt;" userId="S::0612106958@my.browardschools.com::2fd5e01c-bb80-4bdb-8f5a-f9b1adc6351e" providerId="AD" clId="Web-{C1EBFA5D-267D-BD5A-5FA0-4DFF0E6D729A}" dt="2023-01-24T14:42:19.405" v="9" actId="20577"/>
      <pc:docMkLst>
        <pc:docMk/>
      </pc:docMkLst>
      <pc:sldChg chg="modSp">
        <pc:chgData name="Dorian L. Feacher &lt;Student&gt;" userId="S::0612106958@my.browardschools.com::2fd5e01c-bb80-4bdb-8f5a-f9b1adc6351e" providerId="AD" clId="Web-{C1EBFA5D-267D-BD5A-5FA0-4DFF0E6D729A}" dt="2023-01-24T14:42:19.405" v="9" actId="20577"/>
        <pc:sldMkLst>
          <pc:docMk/>
          <pc:sldMk cId="2014637719" sldId="256"/>
        </pc:sldMkLst>
        <pc:spChg chg="mod">
          <ac:chgData name="Dorian L. Feacher &lt;Student&gt;" userId="S::0612106958@my.browardschools.com::2fd5e01c-bb80-4bdb-8f5a-f9b1adc6351e" providerId="AD" clId="Web-{C1EBFA5D-267D-BD5A-5FA0-4DFF0E6D729A}" dt="2023-01-24T14:42:19.405" v="9" actId="20577"/>
          <ac:spMkLst>
            <pc:docMk/>
            <pc:sldMk cId="2014637719" sldId="256"/>
            <ac:spMk id="3" creationId="{E3F7C23F-ECFA-2AFF-B3CE-DCE757A27EDE}"/>
          </ac:spMkLst>
        </pc:spChg>
      </pc:sldChg>
    </pc:docChg>
  </pc:docChgLst>
  <pc:docChgLst>
    <pc:chgData name="Jayden Guthrie &lt;Student&gt;" userId="S::0610134148@my.browardschools.com::e4c92d22-d346-4ab1-9c2c-a1bf55cc26f8" providerId="AD" clId="Web-{C8DBB0B4-BDEB-2FE0-5E16-E6AC849FD9B0}"/>
    <pc:docChg chg="modSld modMainMaster">
      <pc:chgData name="Jayden Guthrie &lt;Student&gt;" userId="S::0610134148@my.browardschools.com::e4c92d22-d346-4ab1-9c2c-a1bf55cc26f8" providerId="AD" clId="Web-{C8DBB0B4-BDEB-2FE0-5E16-E6AC849FD9B0}" dt="2023-01-30T15:23:48.435" v="32"/>
      <pc:docMkLst>
        <pc:docMk/>
      </pc:docMkLst>
      <pc:sldChg chg="modTransition">
        <pc:chgData name="Jayden Guthrie &lt;Student&gt;" userId="S::0610134148@my.browardschools.com::e4c92d22-d346-4ab1-9c2c-a1bf55cc26f8" providerId="AD" clId="Web-{C8DBB0B4-BDEB-2FE0-5E16-E6AC849FD9B0}" dt="2023-01-30T15:23:48.435" v="32"/>
        <pc:sldMkLst>
          <pc:docMk/>
          <pc:sldMk cId="2014637719" sldId="256"/>
        </pc:sldMkLst>
      </pc:sldChg>
      <pc:sldChg chg="modTransition">
        <pc:chgData name="Jayden Guthrie &lt;Student&gt;" userId="S::0610134148@my.browardschools.com::e4c92d22-d346-4ab1-9c2c-a1bf55cc26f8" providerId="AD" clId="Web-{C8DBB0B4-BDEB-2FE0-5E16-E6AC849FD9B0}" dt="2023-01-30T15:23:48.435" v="32"/>
        <pc:sldMkLst>
          <pc:docMk/>
          <pc:sldMk cId="2219792920" sldId="257"/>
        </pc:sldMkLst>
      </pc:sldChg>
      <pc:sldChg chg="modTransition">
        <pc:chgData name="Jayden Guthrie &lt;Student&gt;" userId="S::0610134148@my.browardschools.com::e4c92d22-d346-4ab1-9c2c-a1bf55cc26f8" providerId="AD" clId="Web-{C8DBB0B4-BDEB-2FE0-5E16-E6AC849FD9B0}" dt="2023-01-30T15:23:48.435" v="32"/>
        <pc:sldMkLst>
          <pc:docMk/>
          <pc:sldMk cId="2759613902" sldId="258"/>
        </pc:sldMkLst>
      </pc:sldChg>
      <pc:sldChg chg="modTransition">
        <pc:chgData name="Jayden Guthrie &lt;Student&gt;" userId="S::0610134148@my.browardschools.com::e4c92d22-d346-4ab1-9c2c-a1bf55cc26f8" providerId="AD" clId="Web-{C8DBB0B4-BDEB-2FE0-5E16-E6AC849FD9B0}" dt="2023-01-30T15:23:48.435" v="32"/>
        <pc:sldMkLst>
          <pc:docMk/>
          <pc:sldMk cId="4139502411" sldId="259"/>
        </pc:sldMkLst>
      </pc:sldChg>
      <pc:sldChg chg="modTransition">
        <pc:chgData name="Jayden Guthrie &lt;Student&gt;" userId="S::0610134148@my.browardschools.com::e4c92d22-d346-4ab1-9c2c-a1bf55cc26f8" providerId="AD" clId="Web-{C8DBB0B4-BDEB-2FE0-5E16-E6AC849FD9B0}" dt="2023-01-30T15:23:48.435" v="32"/>
        <pc:sldMkLst>
          <pc:docMk/>
          <pc:sldMk cId="3930023471" sldId="260"/>
        </pc:sldMkLst>
      </pc:sldChg>
      <pc:sldChg chg="modTransition">
        <pc:chgData name="Jayden Guthrie &lt;Student&gt;" userId="S::0610134148@my.browardschools.com::e4c92d22-d346-4ab1-9c2c-a1bf55cc26f8" providerId="AD" clId="Web-{C8DBB0B4-BDEB-2FE0-5E16-E6AC849FD9B0}" dt="2023-01-30T15:23:48.435" v="32"/>
        <pc:sldMkLst>
          <pc:docMk/>
          <pc:sldMk cId="1253376966" sldId="261"/>
        </pc:sldMkLst>
      </pc:sldChg>
      <pc:sldChg chg="modTransition">
        <pc:chgData name="Jayden Guthrie &lt;Student&gt;" userId="S::0610134148@my.browardschools.com::e4c92d22-d346-4ab1-9c2c-a1bf55cc26f8" providerId="AD" clId="Web-{C8DBB0B4-BDEB-2FE0-5E16-E6AC849FD9B0}" dt="2023-01-30T15:23:48.435" v="32"/>
        <pc:sldMkLst>
          <pc:docMk/>
          <pc:sldMk cId="1271220825" sldId="262"/>
        </pc:sldMkLst>
      </pc:sldChg>
      <pc:sldMasterChg chg="modTransition modSldLayout">
        <pc:chgData name="Jayden Guthrie &lt;Student&gt;" userId="S::0610134148@my.browardschools.com::e4c92d22-d346-4ab1-9c2c-a1bf55cc26f8" providerId="AD" clId="Web-{C8DBB0B4-BDEB-2FE0-5E16-E6AC849FD9B0}" dt="2023-01-30T15:23:48.435" v="32"/>
        <pc:sldMasterMkLst>
          <pc:docMk/>
          <pc:sldMasterMk cId="3340668084" sldId="2147483714"/>
        </pc:sldMasterMkLst>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1967542700" sldId="2147483715"/>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493037441" sldId="2147483716"/>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604066560" sldId="2147483717"/>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1847940908" sldId="2147483718"/>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444953033" sldId="2147483719"/>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2796317686" sldId="2147483720"/>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1976879012" sldId="2147483721"/>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260131005" sldId="2147483722"/>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1393793565" sldId="2147483723"/>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1965528910" sldId="2147483724"/>
          </pc:sldLayoutMkLst>
        </pc:sldLayoutChg>
        <pc:sldLayoutChg chg="modTransition">
          <pc:chgData name="Jayden Guthrie &lt;Student&gt;" userId="S::0610134148@my.browardschools.com::e4c92d22-d346-4ab1-9c2c-a1bf55cc26f8" providerId="AD" clId="Web-{C8DBB0B4-BDEB-2FE0-5E16-E6AC849FD9B0}" dt="2023-01-30T15:23:48.435" v="32"/>
          <pc:sldLayoutMkLst>
            <pc:docMk/>
            <pc:sldMasterMk cId="3340668084" sldId="2147483714"/>
            <pc:sldLayoutMk cId="3240448994" sldId="2147483725"/>
          </pc:sldLayoutMkLst>
        </pc:sldLayoutChg>
      </pc:sldMasterChg>
    </pc:docChg>
  </pc:docChgLst>
  <pc:docChgLst>
    <pc:chgData name="Dorian L. Feacher &lt;Student&gt;" userId="S::0612106958@my.browardschools.com::2fd5e01c-bb80-4bdb-8f5a-f9b1adc6351e" providerId="AD" clId="Web-{2A700FE0-3908-40FF-80F2-487F11B212CF}"/>
    <pc:docChg chg="mod modSld">
      <pc:chgData name="Dorian L. Feacher &lt;Student&gt;" userId="S::0612106958@my.browardschools.com::2fd5e01c-bb80-4bdb-8f5a-f9b1adc6351e" providerId="AD" clId="Web-{2A700FE0-3908-40FF-80F2-487F11B212CF}" dt="2023-01-24T21:05:13.730" v="67"/>
      <pc:docMkLst>
        <pc:docMk/>
      </pc:docMkLst>
      <pc:sldChg chg="addCm modCm">
        <pc:chgData name="Dorian L. Feacher &lt;Student&gt;" userId="S::0612106958@my.browardschools.com::2fd5e01c-bb80-4bdb-8f5a-f9b1adc6351e" providerId="AD" clId="Web-{2A700FE0-3908-40FF-80F2-487F11B212CF}" dt="2023-01-24T21:05:13.730" v="67"/>
        <pc:sldMkLst>
          <pc:docMk/>
          <pc:sldMk cId="2219792920" sldId="257"/>
        </pc:sldMkLst>
      </pc:sldChg>
      <pc:sldChg chg="modSp">
        <pc:chgData name="Dorian L. Feacher &lt;Student&gt;" userId="S::0612106958@my.browardschools.com::2fd5e01c-bb80-4bdb-8f5a-f9b1adc6351e" providerId="AD" clId="Web-{2A700FE0-3908-40FF-80F2-487F11B212CF}" dt="2023-01-24T21:01:14.272" v="64" actId="20577"/>
        <pc:sldMkLst>
          <pc:docMk/>
          <pc:sldMk cId="3930023471" sldId="260"/>
        </pc:sldMkLst>
        <pc:spChg chg="mod">
          <ac:chgData name="Dorian L. Feacher &lt;Student&gt;" userId="S::0612106958@my.browardschools.com::2fd5e01c-bb80-4bdb-8f5a-f9b1adc6351e" providerId="AD" clId="Web-{2A700FE0-3908-40FF-80F2-487F11B212CF}" dt="2023-01-24T21:01:14.272" v="64" actId="20577"/>
          <ac:spMkLst>
            <pc:docMk/>
            <pc:sldMk cId="3930023471" sldId="260"/>
            <ac:spMk id="3" creationId="{69DB0915-56AE-3B2C-2B99-D48C7136B559}"/>
          </ac:spMkLst>
        </pc:spChg>
      </pc:sldChg>
    </pc:docChg>
  </pc:docChgLst>
  <pc:docChgLst>
    <pc:chgData name="Jayden Guthrie &lt;Student&gt;" userId="S::0610134148@my.browardschools.com::e4c92d22-d346-4ab1-9c2c-a1bf55cc26f8" providerId="AD" clId="Web-{CEA377B6-2A88-4CB0-9514-D236828A49FD}"/>
    <pc:docChg chg="modSld">
      <pc:chgData name="Jayden Guthrie &lt;Student&gt;" userId="S::0610134148@my.browardschools.com::e4c92d22-d346-4ab1-9c2c-a1bf55cc26f8" providerId="AD" clId="Web-{CEA377B6-2A88-4CB0-9514-D236828A49FD}" dt="2023-01-20T15:21:44.516" v="21" actId="20577"/>
      <pc:docMkLst>
        <pc:docMk/>
      </pc:docMkLst>
      <pc:sldChg chg="delSp modSp">
        <pc:chgData name="Jayden Guthrie &lt;Student&gt;" userId="S::0610134148@my.browardschools.com::e4c92d22-d346-4ab1-9c2c-a1bf55cc26f8" providerId="AD" clId="Web-{CEA377B6-2A88-4CB0-9514-D236828A49FD}" dt="2023-01-20T15:21:44.516" v="21" actId="20577"/>
        <pc:sldMkLst>
          <pc:docMk/>
          <pc:sldMk cId="2014637719" sldId="256"/>
        </pc:sldMkLst>
        <pc:spChg chg="mod">
          <ac:chgData name="Jayden Guthrie &lt;Student&gt;" userId="S::0610134148@my.browardschools.com::e4c92d22-d346-4ab1-9c2c-a1bf55cc26f8" providerId="AD" clId="Web-{CEA377B6-2A88-4CB0-9514-D236828A49FD}" dt="2023-01-20T15:21:44.516" v="21" actId="20577"/>
          <ac:spMkLst>
            <pc:docMk/>
            <pc:sldMk cId="2014637719" sldId="256"/>
            <ac:spMk id="2" creationId="{D38F4993-92D5-4645-387C-4127A3688BDE}"/>
          </ac:spMkLst>
        </pc:spChg>
        <pc:picChg chg="del mod">
          <ac:chgData name="Jayden Guthrie &lt;Student&gt;" userId="S::0610134148@my.browardschools.com::e4c92d22-d346-4ab1-9c2c-a1bf55cc26f8" providerId="AD" clId="Web-{CEA377B6-2A88-4CB0-9514-D236828A49FD}" dt="2023-01-20T15:19:56.936" v="14"/>
          <ac:picMkLst>
            <pc:docMk/>
            <pc:sldMk cId="2014637719" sldId="256"/>
            <ac:picMk id="1026" creationId="{17AE4C74-961D-131F-A29B-84A21B8BCBE0}"/>
          </ac:picMkLst>
        </pc:picChg>
      </pc:sldChg>
    </pc:docChg>
  </pc:docChgLst>
  <pc:docChgLst>
    <pc:chgData name="Jean Loui Dorvilus &lt;Student&gt;" userId="S::0611001799@my.browardschools.com::4a9cf545-711e-42aa-91da-1d41793e8691" providerId="AD" clId="Web-{5F7C29AF-D8A7-4A1C-95DD-431F1410D1D2}"/>
    <pc:docChg chg="modSld">
      <pc:chgData name="Jean Loui Dorvilus &lt;Student&gt;" userId="S::0611001799@my.browardschools.com::4a9cf545-711e-42aa-91da-1d41793e8691" providerId="AD" clId="Web-{5F7C29AF-D8A7-4A1C-95DD-431F1410D1D2}" dt="2023-01-30T15:29:41.627" v="37"/>
      <pc:docMkLst>
        <pc:docMk/>
      </pc:docMkLst>
      <pc:sldChg chg="addSp delSp modSp">
        <pc:chgData name="Jean Loui Dorvilus &lt;Student&gt;" userId="S::0611001799@my.browardschools.com::4a9cf545-711e-42aa-91da-1d41793e8691" providerId="AD" clId="Web-{5F7C29AF-D8A7-4A1C-95DD-431F1410D1D2}" dt="2023-01-30T15:29:41.627" v="37"/>
        <pc:sldMkLst>
          <pc:docMk/>
          <pc:sldMk cId="1271220825" sldId="262"/>
        </pc:sldMkLst>
        <pc:spChg chg="mod">
          <ac:chgData name="Jean Loui Dorvilus &lt;Student&gt;" userId="S::0611001799@my.browardschools.com::4a9cf545-711e-42aa-91da-1d41793e8691" providerId="AD" clId="Web-{5F7C29AF-D8A7-4A1C-95DD-431F1410D1D2}" dt="2023-01-30T15:29:41.627" v="37"/>
          <ac:spMkLst>
            <pc:docMk/>
            <pc:sldMk cId="1271220825" sldId="262"/>
            <ac:spMk id="2" creationId="{E8096397-CECB-247D-B7B0-AF9579CBDCBE}"/>
          </ac:spMkLst>
        </pc:spChg>
        <pc:spChg chg="mod">
          <ac:chgData name="Jean Loui Dorvilus &lt;Student&gt;" userId="S::0611001799@my.browardschools.com::4a9cf545-711e-42aa-91da-1d41793e8691" providerId="AD" clId="Web-{5F7C29AF-D8A7-4A1C-95DD-431F1410D1D2}" dt="2023-01-30T15:29:41.627" v="37"/>
          <ac:spMkLst>
            <pc:docMk/>
            <pc:sldMk cId="1271220825" sldId="262"/>
            <ac:spMk id="3" creationId="{97561BB8-EE85-15E2-A745-60EB29DACE63}"/>
          </ac:spMkLst>
        </pc:spChg>
        <pc:spChg chg="del">
          <ac:chgData name="Jean Loui Dorvilus &lt;Student&gt;" userId="S::0611001799@my.browardschools.com::4a9cf545-711e-42aa-91da-1d41793e8691" providerId="AD" clId="Web-{5F7C29AF-D8A7-4A1C-95DD-431F1410D1D2}" dt="2023-01-30T15:29:41.627" v="37"/>
          <ac:spMkLst>
            <pc:docMk/>
            <pc:sldMk cId="1271220825" sldId="262"/>
            <ac:spMk id="120" creationId="{7C432AFE-B3D2-4BFF-BF8F-96C27AFF1AC7}"/>
          </ac:spMkLst>
        </pc:spChg>
        <pc:spChg chg="del">
          <ac:chgData name="Jean Loui Dorvilus &lt;Student&gt;" userId="S::0611001799@my.browardschools.com::4a9cf545-711e-42aa-91da-1d41793e8691" providerId="AD" clId="Web-{5F7C29AF-D8A7-4A1C-95DD-431F1410D1D2}" dt="2023-01-30T15:29:41.627" v="37"/>
          <ac:spMkLst>
            <pc:docMk/>
            <pc:sldMk cId="1271220825" sldId="262"/>
            <ac:spMk id="121" creationId="{AF2F604E-43BE-4DC3-B983-E071523364F8}"/>
          </ac:spMkLst>
        </pc:spChg>
        <pc:spChg chg="del">
          <ac:chgData name="Jean Loui Dorvilus &lt;Student&gt;" userId="S::0611001799@my.browardschools.com::4a9cf545-711e-42aa-91da-1d41793e8691" providerId="AD" clId="Web-{5F7C29AF-D8A7-4A1C-95DD-431F1410D1D2}" dt="2023-01-30T15:29:41.627" v="37"/>
          <ac:spMkLst>
            <pc:docMk/>
            <pc:sldMk cId="1271220825" sldId="262"/>
            <ac:spMk id="122" creationId="{08C9B587-E65E-4B52-B37C-ABEBB6E87928}"/>
          </ac:spMkLst>
        </pc:spChg>
        <pc:spChg chg="add">
          <ac:chgData name="Jean Loui Dorvilus &lt;Student&gt;" userId="S::0611001799@my.browardschools.com::4a9cf545-711e-42aa-91da-1d41793e8691" providerId="AD" clId="Web-{5F7C29AF-D8A7-4A1C-95DD-431F1410D1D2}" dt="2023-01-30T15:29:41.627" v="37"/>
          <ac:spMkLst>
            <pc:docMk/>
            <pc:sldMk cId="1271220825" sldId="262"/>
            <ac:spMk id="124" creationId="{1A9F7B4E-B03D-4F64-BE33-00D074458D45}"/>
          </ac:spMkLst>
        </pc:spChg>
        <pc:spChg chg="add">
          <ac:chgData name="Jean Loui Dorvilus &lt;Student&gt;" userId="S::0611001799@my.browardschools.com::4a9cf545-711e-42aa-91da-1d41793e8691" providerId="AD" clId="Web-{5F7C29AF-D8A7-4A1C-95DD-431F1410D1D2}" dt="2023-01-30T15:29:41.627" v="37"/>
          <ac:spMkLst>
            <pc:docMk/>
            <pc:sldMk cId="1271220825" sldId="262"/>
            <ac:spMk id="125" creationId="{7E2BE7F7-CA89-4002-ACCE-A478AEA24F5E}"/>
          </ac:spMkLst>
        </pc:spChg>
      </pc:sldChg>
    </pc:docChg>
  </pc:docChgLst>
  <pc:docChgLst>
    <pc:chgData name="Jahvon Johnson &lt;Student&gt;" userId="S::0613060598@my.browardschools.com::3134765d-6a9f-45d6-a953-5e67496fed65" providerId="AD" clId="Web-{7DE46A42-BB8A-80D5-E487-FA41B72D57C5}"/>
    <pc:docChg chg="modSld">
      <pc:chgData name="Jahvon Johnson &lt;Student&gt;" userId="S::0613060598@my.browardschools.com::3134765d-6a9f-45d6-a953-5e67496fed65" providerId="AD" clId="Web-{7DE46A42-BB8A-80D5-E487-FA41B72D57C5}" dt="2023-01-26T15:16:01.578" v="2" actId="14100"/>
      <pc:docMkLst>
        <pc:docMk/>
      </pc:docMkLst>
      <pc:sldChg chg="modSp">
        <pc:chgData name="Jahvon Johnson &lt;Student&gt;" userId="S::0613060598@my.browardschools.com::3134765d-6a9f-45d6-a953-5e67496fed65" providerId="AD" clId="Web-{7DE46A42-BB8A-80D5-E487-FA41B72D57C5}" dt="2023-01-26T15:14:13.404" v="1" actId="20577"/>
        <pc:sldMkLst>
          <pc:docMk/>
          <pc:sldMk cId="2219792920" sldId="257"/>
        </pc:sldMkLst>
        <pc:spChg chg="mod">
          <ac:chgData name="Jahvon Johnson &lt;Student&gt;" userId="S::0613060598@my.browardschools.com::3134765d-6a9f-45d6-a953-5e67496fed65" providerId="AD" clId="Web-{7DE46A42-BB8A-80D5-E487-FA41B72D57C5}" dt="2023-01-26T15:14:13.404" v="1" actId="20577"/>
          <ac:spMkLst>
            <pc:docMk/>
            <pc:sldMk cId="2219792920" sldId="257"/>
            <ac:spMk id="3" creationId="{976D78FB-DAC4-E31D-2F14-EBC908ABA6F9}"/>
          </ac:spMkLst>
        </pc:spChg>
      </pc:sldChg>
      <pc:sldChg chg="modSp">
        <pc:chgData name="Jahvon Johnson &lt;Student&gt;" userId="S::0613060598@my.browardschools.com::3134765d-6a9f-45d6-a953-5e67496fed65" providerId="AD" clId="Web-{7DE46A42-BB8A-80D5-E487-FA41B72D57C5}" dt="2023-01-26T15:16:01.578" v="2" actId="14100"/>
        <pc:sldMkLst>
          <pc:docMk/>
          <pc:sldMk cId="4139502411" sldId="259"/>
        </pc:sldMkLst>
        <pc:spChg chg="mod">
          <ac:chgData name="Jahvon Johnson &lt;Student&gt;" userId="S::0613060598@my.browardschools.com::3134765d-6a9f-45d6-a953-5e67496fed65" providerId="AD" clId="Web-{7DE46A42-BB8A-80D5-E487-FA41B72D57C5}" dt="2023-01-26T15:16:01.578" v="2" actId="14100"/>
          <ac:spMkLst>
            <pc:docMk/>
            <pc:sldMk cId="4139502411" sldId="259"/>
            <ac:spMk id="6" creationId="{2FFB269D-C33B-AEDC-1A0A-51CE742CCA5F}"/>
          </ac:spMkLst>
        </pc:spChg>
      </pc:sldChg>
    </pc:docChg>
  </pc:docChgLst>
  <pc:docChgLst>
    <pc:chgData name="Jahvon Johnson &lt;Student&gt;" userId="S::0613060598@my.browardschools.com::3134765d-6a9f-45d6-a953-5e67496fed65" providerId="AD" clId="Web-{2C345927-2510-48F0-B7FA-7F08770FBD51}"/>
    <pc:docChg chg="addSld">
      <pc:chgData name="Jahvon Johnson &lt;Student&gt;" userId="S::0613060598@my.browardschools.com::3134765d-6a9f-45d6-a953-5e67496fed65" providerId="AD" clId="Web-{2C345927-2510-48F0-B7FA-7F08770FBD51}" dt="2023-01-24T14:48:47.305" v="1"/>
      <pc:docMkLst>
        <pc:docMk/>
      </pc:docMkLst>
      <pc:sldChg chg="new">
        <pc:chgData name="Jahvon Johnson &lt;Student&gt;" userId="S::0613060598@my.browardschools.com::3134765d-6a9f-45d6-a953-5e67496fed65" providerId="AD" clId="Web-{2C345927-2510-48F0-B7FA-7F08770FBD51}" dt="2023-01-24T14:47:15.583" v="0"/>
        <pc:sldMkLst>
          <pc:docMk/>
          <pc:sldMk cId="1253376966" sldId="261"/>
        </pc:sldMkLst>
      </pc:sldChg>
      <pc:sldChg chg="new">
        <pc:chgData name="Jahvon Johnson &lt;Student&gt;" userId="S::0613060598@my.browardschools.com::3134765d-6a9f-45d6-a953-5e67496fed65" providerId="AD" clId="Web-{2C345927-2510-48F0-B7FA-7F08770FBD51}" dt="2023-01-24T14:48:47.305" v="1"/>
        <pc:sldMkLst>
          <pc:docMk/>
          <pc:sldMk cId="1271220825" sldId="262"/>
        </pc:sldMkLst>
      </pc:sldChg>
    </pc:docChg>
  </pc:docChgLst>
  <pc:docChgLst>
    <pc:chgData name="Jahvon Johnson &lt;Student&gt;" userId="S::0613060598@my.browardschools.com::3134765d-6a9f-45d6-a953-5e67496fed65" providerId="AD" clId="Web-{DEA0C27B-53D7-4AA2-BCDE-861965965889}"/>
    <pc:docChg chg="modSld">
      <pc:chgData name="Jahvon Johnson &lt;Student&gt;" userId="S::0613060598@my.browardschools.com::3134765d-6a9f-45d6-a953-5e67496fed65" providerId="AD" clId="Web-{DEA0C27B-53D7-4AA2-BCDE-861965965889}" dt="2024-04-18T19:58:02.806" v="1" actId="1076"/>
      <pc:docMkLst>
        <pc:docMk/>
      </pc:docMkLst>
      <pc:sldChg chg="modSp">
        <pc:chgData name="Jahvon Johnson &lt;Student&gt;" userId="S::0613060598@my.browardschools.com::3134765d-6a9f-45d6-a953-5e67496fed65" providerId="AD" clId="Web-{DEA0C27B-53D7-4AA2-BCDE-861965965889}" dt="2024-04-18T19:58:02.806" v="1" actId="1076"/>
        <pc:sldMkLst>
          <pc:docMk/>
          <pc:sldMk cId="4139502411" sldId="259"/>
        </pc:sldMkLst>
        <pc:picChg chg="mod">
          <ac:chgData name="Jahvon Johnson &lt;Student&gt;" userId="S::0613060598@my.browardschools.com::3134765d-6a9f-45d6-a953-5e67496fed65" providerId="AD" clId="Web-{DEA0C27B-53D7-4AA2-BCDE-861965965889}" dt="2024-04-18T19:58:02.806" v="1" actId="1076"/>
          <ac:picMkLst>
            <pc:docMk/>
            <pc:sldMk cId="4139502411" sldId="259"/>
            <ac:picMk id="4" creationId="{2D3B3AFA-6D4E-B6B9-A383-86B8B595CA10}"/>
          </ac:picMkLst>
        </pc:picChg>
      </pc:sldChg>
    </pc:docChg>
  </pc:docChgLst>
  <pc:docChgLst>
    <pc:chgData name="Jayden Guthrie &lt;Student&gt;" userId="S::0610134148@my.browardschools.com::e4c92d22-d346-4ab1-9c2c-a1bf55cc26f8" providerId="AD" clId="Web-{FE5CAD67-F14F-552C-64AB-FC0DDA6B95BF}"/>
    <pc:docChg chg="modSld">
      <pc:chgData name="Jayden Guthrie &lt;Student&gt;" userId="S::0610134148@my.browardschools.com::e4c92d22-d346-4ab1-9c2c-a1bf55cc26f8" providerId="AD" clId="Web-{FE5CAD67-F14F-552C-64AB-FC0DDA6B95BF}" dt="2023-01-30T15:16:48.252" v="7"/>
      <pc:docMkLst>
        <pc:docMk/>
      </pc:docMkLst>
      <pc:sldChg chg="modTransition">
        <pc:chgData name="Jayden Guthrie &lt;Student&gt;" userId="S::0610134148@my.browardschools.com::e4c92d22-d346-4ab1-9c2c-a1bf55cc26f8" providerId="AD" clId="Web-{FE5CAD67-F14F-552C-64AB-FC0DDA6B95BF}" dt="2023-01-30T15:16:13.907" v="1"/>
        <pc:sldMkLst>
          <pc:docMk/>
          <pc:sldMk cId="2014637719" sldId="256"/>
        </pc:sldMkLst>
      </pc:sldChg>
      <pc:sldChg chg="modTransition">
        <pc:chgData name="Jayden Guthrie &lt;Student&gt;" userId="S::0610134148@my.browardschools.com::e4c92d22-d346-4ab1-9c2c-a1bf55cc26f8" providerId="AD" clId="Web-{FE5CAD67-F14F-552C-64AB-FC0DDA6B95BF}" dt="2023-01-30T15:16:21.564" v="2"/>
        <pc:sldMkLst>
          <pc:docMk/>
          <pc:sldMk cId="2219792920" sldId="257"/>
        </pc:sldMkLst>
      </pc:sldChg>
      <pc:sldChg chg="modTransition">
        <pc:chgData name="Jayden Guthrie &lt;Student&gt;" userId="S::0610134148@my.browardschools.com::e4c92d22-d346-4ab1-9c2c-a1bf55cc26f8" providerId="AD" clId="Web-{FE5CAD67-F14F-552C-64AB-FC0DDA6B95BF}" dt="2023-01-30T15:16:23.455" v="3"/>
        <pc:sldMkLst>
          <pc:docMk/>
          <pc:sldMk cId="2759613902" sldId="258"/>
        </pc:sldMkLst>
      </pc:sldChg>
      <pc:sldChg chg="modTransition">
        <pc:chgData name="Jayden Guthrie &lt;Student&gt;" userId="S::0610134148@my.browardschools.com::e4c92d22-d346-4ab1-9c2c-a1bf55cc26f8" providerId="AD" clId="Web-{FE5CAD67-F14F-552C-64AB-FC0DDA6B95BF}" dt="2023-01-30T15:16:34.220" v="4"/>
        <pc:sldMkLst>
          <pc:docMk/>
          <pc:sldMk cId="4139502411" sldId="259"/>
        </pc:sldMkLst>
      </pc:sldChg>
      <pc:sldChg chg="modTransition">
        <pc:chgData name="Jayden Guthrie &lt;Student&gt;" userId="S::0610134148@my.browardschools.com::e4c92d22-d346-4ab1-9c2c-a1bf55cc26f8" providerId="AD" clId="Web-{FE5CAD67-F14F-552C-64AB-FC0DDA6B95BF}" dt="2023-01-30T15:16:40.721" v="5"/>
        <pc:sldMkLst>
          <pc:docMk/>
          <pc:sldMk cId="3930023471" sldId="260"/>
        </pc:sldMkLst>
      </pc:sldChg>
      <pc:sldChg chg="modTransition">
        <pc:chgData name="Jayden Guthrie &lt;Student&gt;" userId="S::0610134148@my.browardschools.com::e4c92d22-d346-4ab1-9c2c-a1bf55cc26f8" providerId="AD" clId="Web-{FE5CAD67-F14F-552C-64AB-FC0DDA6B95BF}" dt="2023-01-30T15:16:43.471" v="6"/>
        <pc:sldMkLst>
          <pc:docMk/>
          <pc:sldMk cId="1253376966" sldId="261"/>
        </pc:sldMkLst>
      </pc:sldChg>
      <pc:sldChg chg="modTransition">
        <pc:chgData name="Jayden Guthrie &lt;Student&gt;" userId="S::0610134148@my.browardschools.com::e4c92d22-d346-4ab1-9c2c-a1bf55cc26f8" providerId="AD" clId="Web-{FE5CAD67-F14F-552C-64AB-FC0DDA6B95BF}" dt="2023-01-30T15:16:48.252" v="7"/>
        <pc:sldMkLst>
          <pc:docMk/>
          <pc:sldMk cId="1271220825" sldId="262"/>
        </pc:sldMkLst>
      </pc:sldChg>
    </pc:docChg>
  </pc:docChgLst>
  <pc:docChgLst>
    <pc:chgData name="Malik M. Thomas &lt;Student&gt;" userId="S::0613004976@my.browardschools.com::dc2e4cd0-a2c4-4e1d-a01d-61d469ddc1ba" providerId="AD" clId="Web-{B1181CB1-C322-8BE5-B3C3-23207A776B50}"/>
    <pc:docChg chg="modSld">
      <pc:chgData name="Malik M. Thomas &lt;Student&gt;" userId="S::0613004976@my.browardschools.com::dc2e4cd0-a2c4-4e1d-a01d-61d469ddc1ba" providerId="AD" clId="Web-{B1181CB1-C322-8BE5-B3C3-23207A776B50}" dt="2023-01-20T15:23:02.638" v="65" actId="20577"/>
      <pc:docMkLst>
        <pc:docMk/>
      </pc:docMkLst>
      <pc:sldChg chg="modSp">
        <pc:chgData name="Malik M. Thomas &lt;Student&gt;" userId="S::0613004976@my.browardschools.com::dc2e4cd0-a2c4-4e1d-a01d-61d469ddc1ba" providerId="AD" clId="Web-{B1181CB1-C322-8BE5-B3C3-23207A776B50}" dt="2023-01-20T15:22:44.075" v="49" actId="20577"/>
        <pc:sldMkLst>
          <pc:docMk/>
          <pc:sldMk cId="2014637719" sldId="256"/>
        </pc:sldMkLst>
        <pc:spChg chg="mod">
          <ac:chgData name="Malik M. Thomas &lt;Student&gt;" userId="S::0613004976@my.browardschools.com::dc2e4cd0-a2c4-4e1d-a01d-61d469ddc1ba" providerId="AD" clId="Web-{B1181CB1-C322-8BE5-B3C3-23207A776B50}" dt="2023-01-20T15:20:07.321" v="38" actId="20577"/>
          <ac:spMkLst>
            <pc:docMk/>
            <pc:sldMk cId="2014637719" sldId="256"/>
            <ac:spMk id="2" creationId="{D38F4993-92D5-4645-387C-4127A3688BDE}"/>
          </ac:spMkLst>
        </pc:spChg>
        <pc:spChg chg="mod">
          <ac:chgData name="Malik M. Thomas &lt;Student&gt;" userId="S::0613004976@my.browardschools.com::dc2e4cd0-a2c4-4e1d-a01d-61d469ddc1ba" providerId="AD" clId="Web-{B1181CB1-C322-8BE5-B3C3-23207A776B50}" dt="2023-01-20T15:22:44.075" v="49" actId="20577"/>
          <ac:spMkLst>
            <pc:docMk/>
            <pc:sldMk cId="2014637719" sldId="256"/>
            <ac:spMk id="3" creationId="{E3F7C23F-ECFA-2AFF-B3CE-DCE757A27EDE}"/>
          </ac:spMkLst>
        </pc:spChg>
      </pc:sldChg>
      <pc:sldChg chg="modSp">
        <pc:chgData name="Malik M. Thomas &lt;Student&gt;" userId="S::0613004976@my.browardschools.com::dc2e4cd0-a2c4-4e1d-a01d-61d469ddc1ba" providerId="AD" clId="Web-{B1181CB1-C322-8BE5-B3C3-23207A776B50}" dt="2023-01-20T15:23:02.638" v="65" actId="20577"/>
        <pc:sldMkLst>
          <pc:docMk/>
          <pc:sldMk cId="2219792920" sldId="257"/>
        </pc:sldMkLst>
        <pc:spChg chg="mod">
          <ac:chgData name="Malik M. Thomas &lt;Student&gt;" userId="S::0613004976@my.browardschools.com::dc2e4cd0-a2c4-4e1d-a01d-61d469ddc1ba" providerId="AD" clId="Web-{B1181CB1-C322-8BE5-B3C3-23207A776B50}" dt="2023-01-20T15:23:02.638" v="65" actId="20577"/>
          <ac:spMkLst>
            <pc:docMk/>
            <pc:sldMk cId="2219792920" sldId="257"/>
            <ac:spMk id="2" creationId="{79E4E315-EE48-FE63-A74F-45070218626B}"/>
          </ac:spMkLst>
        </pc:spChg>
      </pc:sldChg>
    </pc:docChg>
  </pc:docChgLst>
  <pc:docChgLst>
    <pc:chgData name="Jahvon Johnson &lt;Student&gt;" userId="S::0613060598@my.browardschools.com::3134765d-6a9f-45d6-a953-5e67496fed65" providerId="AD" clId="Web-{9724F2B0-D4D0-3E03-0501-5F153018F863}"/>
    <pc:docChg chg="modSld">
      <pc:chgData name="Jahvon Johnson &lt;Student&gt;" userId="S::0613060598@my.browardschools.com::3134765d-6a9f-45d6-a953-5e67496fed65" providerId="AD" clId="Web-{9724F2B0-D4D0-3E03-0501-5F153018F863}" dt="2023-01-24T15:36:22.240" v="10" actId="20577"/>
      <pc:docMkLst>
        <pc:docMk/>
      </pc:docMkLst>
      <pc:sldChg chg="modSp">
        <pc:chgData name="Jahvon Johnson &lt;Student&gt;" userId="S::0613060598@my.browardschools.com::3134765d-6a9f-45d6-a953-5e67496fed65" providerId="AD" clId="Web-{9724F2B0-D4D0-3E03-0501-5F153018F863}" dt="2023-01-24T15:36:22.240" v="10" actId="20577"/>
        <pc:sldMkLst>
          <pc:docMk/>
          <pc:sldMk cId="2014637719" sldId="256"/>
        </pc:sldMkLst>
        <pc:spChg chg="mod">
          <ac:chgData name="Jahvon Johnson &lt;Student&gt;" userId="S::0613060598@my.browardschools.com::3134765d-6a9f-45d6-a953-5e67496fed65" providerId="AD" clId="Web-{9724F2B0-D4D0-3E03-0501-5F153018F863}" dt="2023-01-24T15:36:22.240" v="10" actId="20577"/>
          <ac:spMkLst>
            <pc:docMk/>
            <pc:sldMk cId="2014637719" sldId="256"/>
            <ac:spMk id="3" creationId="{E3F7C23F-ECFA-2AFF-B3CE-DCE757A27EDE}"/>
          </ac:spMkLst>
        </pc:spChg>
      </pc:sldChg>
    </pc:docChg>
  </pc:docChgLst>
  <pc:docChgLst>
    <pc:chgData name="Jayden Guthrie &lt;Student&gt;" userId="S::0610134148@my.browardschools.com::e4c92d22-d346-4ab1-9c2c-a1bf55cc26f8" providerId="AD" clId="Web-{134F9100-C7F7-4F36-B1E1-8C5D30E1A357}"/>
    <pc:docChg chg="addSld delSld modSld">
      <pc:chgData name="Jayden Guthrie &lt;Student&gt;" userId="S::0610134148@my.browardschools.com::e4c92d22-d346-4ab1-9c2c-a1bf55cc26f8" providerId="AD" clId="Web-{134F9100-C7F7-4F36-B1E1-8C5D30E1A357}" dt="2023-01-24T15:46:36.254" v="34" actId="20577"/>
      <pc:docMkLst>
        <pc:docMk/>
      </pc:docMkLst>
      <pc:sldChg chg="add del">
        <pc:chgData name="Jayden Guthrie &lt;Student&gt;" userId="S::0610134148@my.browardschools.com::e4c92d22-d346-4ab1-9c2c-a1bf55cc26f8" providerId="AD" clId="Web-{134F9100-C7F7-4F36-B1E1-8C5D30E1A357}" dt="2023-01-24T15:37:45.318" v="32"/>
        <pc:sldMkLst>
          <pc:docMk/>
          <pc:sldMk cId="2759613902" sldId="258"/>
        </pc:sldMkLst>
      </pc:sldChg>
      <pc:sldChg chg="modSp">
        <pc:chgData name="Jayden Guthrie &lt;Student&gt;" userId="S::0610134148@my.browardschools.com::e4c92d22-d346-4ab1-9c2c-a1bf55cc26f8" providerId="AD" clId="Web-{134F9100-C7F7-4F36-B1E1-8C5D30E1A357}" dt="2023-01-24T15:46:36.254" v="34" actId="20577"/>
        <pc:sldMkLst>
          <pc:docMk/>
          <pc:sldMk cId="3930023471" sldId="260"/>
        </pc:sldMkLst>
        <pc:spChg chg="mod">
          <ac:chgData name="Jayden Guthrie &lt;Student&gt;" userId="S::0610134148@my.browardschools.com::e4c92d22-d346-4ab1-9c2c-a1bf55cc26f8" providerId="AD" clId="Web-{134F9100-C7F7-4F36-B1E1-8C5D30E1A357}" dt="2023-01-24T15:46:36.254" v="34" actId="20577"/>
          <ac:spMkLst>
            <pc:docMk/>
            <pc:sldMk cId="3930023471" sldId="260"/>
            <ac:spMk id="3" creationId="{69DB0915-56AE-3B2C-2B99-D48C7136B559}"/>
          </ac:spMkLst>
        </pc:spChg>
      </pc:sldChg>
      <pc:sldChg chg="modSp">
        <pc:chgData name="Jayden Guthrie &lt;Student&gt;" userId="S::0610134148@my.browardschools.com::e4c92d22-d346-4ab1-9c2c-a1bf55cc26f8" providerId="AD" clId="Web-{134F9100-C7F7-4F36-B1E1-8C5D30E1A357}" dt="2023-01-24T15:11:36.434" v="30" actId="20577"/>
        <pc:sldMkLst>
          <pc:docMk/>
          <pc:sldMk cId="1253376966" sldId="261"/>
        </pc:sldMkLst>
        <pc:spChg chg="mod">
          <ac:chgData name="Jayden Guthrie &lt;Student&gt;" userId="S::0610134148@my.browardschools.com::e4c92d22-d346-4ab1-9c2c-a1bf55cc26f8" providerId="AD" clId="Web-{134F9100-C7F7-4F36-B1E1-8C5D30E1A357}" dt="2023-01-24T15:11:36.434" v="30" actId="20577"/>
          <ac:spMkLst>
            <pc:docMk/>
            <pc:sldMk cId="1253376966" sldId="261"/>
            <ac:spMk id="3" creationId="{2850D9B0-1CC0-F077-534F-B5702DE3AA31}"/>
          </ac:spMkLst>
        </pc:spChg>
      </pc:sldChg>
      <pc:sldChg chg="add del">
        <pc:chgData name="Jayden Guthrie &lt;Student&gt;" userId="S::0610134148@my.browardschools.com::e4c92d22-d346-4ab1-9c2c-a1bf55cc26f8" providerId="AD" clId="Web-{134F9100-C7F7-4F36-B1E1-8C5D30E1A357}" dt="2023-01-24T14:49:12.712" v="1"/>
        <pc:sldMkLst>
          <pc:docMk/>
          <pc:sldMk cId="1271220825" sldId="262"/>
        </pc:sldMkLst>
      </pc:sldChg>
    </pc:docChg>
  </pc:docChgLst>
  <pc:docChgLst>
    <pc:chgData name="Malik M. Thomas &lt;Student&gt;" userId="dc2e4cd0-a2c4-4e1d-a01d-61d469ddc1ba" providerId="ADAL" clId="{79736BA9-7463-4270-BE81-71A385988036}"/>
    <pc:docChg chg="custSel addSld delSld modSld">
      <pc:chgData name="Malik M. Thomas &lt;Student&gt;" userId="dc2e4cd0-a2c4-4e1d-a01d-61d469ddc1ba" providerId="ADAL" clId="{79736BA9-7463-4270-BE81-71A385988036}" dt="2023-01-26T14:55:37.919" v="72" actId="20577"/>
      <pc:docMkLst>
        <pc:docMk/>
      </pc:docMkLst>
      <pc:sldChg chg="modSp mod">
        <pc:chgData name="Malik M. Thomas &lt;Student&gt;" userId="dc2e4cd0-a2c4-4e1d-a01d-61d469ddc1ba" providerId="ADAL" clId="{79736BA9-7463-4270-BE81-71A385988036}" dt="2023-01-26T14:55:37.919" v="72" actId="20577"/>
        <pc:sldMkLst>
          <pc:docMk/>
          <pc:sldMk cId="2219792920" sldId="257"/>
        </pc:sldMkLst>
        <pc:spChg chg="mod">
          <ac:chgData name="Malik M. Thomas &lt;Student&gt;" userId="dc2e4cd0-a2c4-4e1d-a01d-61d469ddc1ba" providerId="ADAL" clId="{79736BA9-7463-4270-BE81-71A385988036}" dt="2023-01-26T14:55:37.919" v="72" actId="20577"/>
          <ac:spMkLst>
            <pc:docMk/>
            <pc:sldMk cId="2219792920" sldId="257"/>
            <ac:spMk id="3" creationId="{976D78FB-DAC4-E31D-2F14-EBC908ABA6F9}"/>
          </ac:spMkLst>
        </pc:spChg>
      </pc:sldChg>
      <pc:sldChg chg="modSp mod">
        <pc:chgData name="Malik M. Thomas &lt;Student&gt;" userId="dc2e4cd0-a2c4-4e1d-a01d-61d469ddc1ba" providerId="ADAL" clId="{79736BA9-7463-4270-BE81-71A385988036}" dt="2023-01-26T14:30:27.919" v="35" actId="2711"/>
        <pc:sldMkLst>
          <pc:docMk/>
          <pc:sldMk cId="4139502411" sldId="259"/>
        </pc:sldMkLst>
        <pc:spChg chg="mod">
          <ac:chgData name="Malik M. Thomas &lt;Student&gt;" userId="dc2e4cd0-a2c4-4e1d-a01d-61d469ddc1ba" providerId="ADAL" clId="{79736BA9-7463-4270-BE81-71A385988036}" dt="2023-01-26T14:30:20.747" v="34" actId="2711"/>
          <ac:spMkLst>
            <pc:docMk/>
            <pc:sldMk cId="4139502411" sldId="259"/>
            <ac:spMk id="2" creationId="{DD071974-A8C8-CACF-A43B-1465FA6B3C0E}"/>
          </ac:spMkLst>
        </pc:spChg>
        <pc:spChg chg="mod">
          <ac:chgData name="Malik M. Thomas &lt;Student&gt;" userId="dc2e4cd0-a2c4-4e1d-a01d-61d469ddc1ba" providerId="ADAL" clId="{79736BA9-7463-4270-BE81-71A385988036}" dt="2023-01-26T14:30:27.919" v="35" actId="2711"/>
          <ac:spMkLst>
            <pc:docMk/>
            <pc:sldMk cId="4139502411" sldId="259"/>
            <ac:spMk id="6" creationId="{2FFB269D-C33B-AEDC-1A0A-51CE742CCA5F}"/>
          </ac:spMkLst>
        </pc:spChg>
      </pc:sldChg>
      <pc:sldChg chg="modSp mod">
        <pc:chgData name="Malik M. Thomas &lt;Student&gt;" userId="dc2e4cd0-a2c4-4e1d-a01d-61d469ddc1ba" providerId="ADAL" clId="{79736BA9-7463-4270-BE81-71A385988036}" dt="2023-01-26T14:29:31.060" v="33" actId="2711"/>
        <pc:sldMkLst>
          <pc:docMk/>
          <pc:sldMk cId="3930023471" sldId="260"/>
        </pc:sldMkLst>
        <pc:spChg chg="mod">
          <ac:chgData name="Malik M. Thomas &lt;Student&gt;" userId="dc2e4cd0-a2c4-4e1d-a01d-61d469ddc1ba" providerId="ADAL" clId="{79736BA9-7463-4270-BE81-71A385988036}" dt="2023-01-26T14:29:24.996" v="32" actId="2711"/>
          <ac:spMkLst>
            <pc:docMk/>
            <pc:sldMk cId="3930023471" sldId="260"/>
            <ac:spMk id="2" creationId="{F96F0311-1B34-0BE2-D4C0-5007DD4735F3}"/>
          </ac:spMkLst>
        </pc:spChg>
        <pc:spChg chg="mod">
          <ac:chgData name="Malik M. Thomas &lt;Student&gt;" userId="dc2e4cd0-a2c4-4e1d-a01d-61d469ddc1ba" providerId="ADAL" clId="{79736BA9-7463-4270-BE81-71A385988036}" dt="2023-01-26T14:29:31.060" v="33" actId="2711"/>
          <ac:spMkLst>
            <pc:docMk/>
            <pc:sldMk cId="3930023471" sldId="260"/>
            <ac:spMk id="3" creationId="{69DB0915-56AE-3B2C-2B99-D48C7136B559}"/>
          </ac:spMkLst>
        </pc:spChg>
      </pc:sldChg>
      <pc:sldChg chg="modSp mod">
        <pc:chgData name="Malik M. Thomas &lt;Student&gt;" userId="dc2e4cd0-a2c4-4e1d-a01d-61d469ddc1ba" providerId="ADAL" clId="{79736BA9-7463-4270-BE81-71A385988036}" dt="2023-01-26T14:30:55.789" v="39" actId="2711"/>
        <pc:sldMkLst>
          <pc:docMk/>
          <pc:sldMk cId="1253376966" sldId="261"/>
        </pc:sldMkLst>
        <pc:spChg chg="mod">
          <ac:chgData name="Malik M. Thomas &lt;Student&gt;" userId="dc2e4cd0-a2c4-4e1d-a01d-61d469ddc1ba" providerId="ADAL" clId="{79736BA9-7463-4270-BE81-71A385988036}" dt="2023-01-26T14:30:45.868" v="38" actId="2711"/>
          <ac:spMkLst>
            <pc:docMk/>
            <pc:sldMk cId="1253376966" sldId="261"/>
            <ac:spMk id="2" creationId="{89997521-ACB3-8787-0B8E-8C734936EB05}"/>
          </ac:spMkLst>
        </pc:spChg>
        <pc:spChg chg="mod">
          <ac:chgData name="Malik M. Thomas &lt;Student&gt;" userId="dc2e4cd0-a2c4-4e1d-a01d-61d469ddc1ba" providerId="ADAL" clId="{79736BA9-7463-4270-BE81-71A385988036}" dt="2023-01-26T14:30:55.789" v="39" actId="2711"/>
          <ac:spMkLst>
            <pc:docMk/>
            <pc:sldMk cId="1253376966" sldId="261"/>
            <ac:spMk id="3" creationId="{2850D9B0-1CC0-F077-534F-B5702DE3AA31}"/>
          </ac:spMkLst>
        </pc:spChg>
        <pc:picChg chg="mod">
          <ac:chgData name="Malik M. Thomas &lt;Student&gt;" userId="dc2e4cd0-a2c4-4e1d-a01d-61d469ddc1ba" providerId="ADAL" clId="{79736BA9-7463-4270-BE81-71A385988036}" dt="2023-01-26T14:30:34.495" v="37" actId="14100"/>
          <ac:picMkLst>
            <pc:docMk/>
            <pc:sldMk cId="1253376966" sldId="261"/>
            <ac:picMk id="4" creationId="{A3F1F314-E651-63ED-1ADB-2ECB230F4513}"/>
          </ac:picMkLst>
        </pc:picChg>
      </pc:sldChg>
      <pc:sldChg chg="modSp mod">
        <pc:chgData name="Malik M. Thomas &lt;Student&gt;" userId="dc2e4cd0-a2c4-4e1d-a01d-61d469ddc1ba" providerId="ADAL" clId="{79736BA9-7463-4270-BE81-71A385988036}" dt="2023-01-26T14:31:28.854" v="42" actId="27636"/>
        <pc:sldMkLst>
          <pc:docMk/>
          <pc:sldMk cId="1271220825" sldId="262"/>
        </pc:sldMkLst>
        <pc:spChg chg="mod">
          <ac:chgData name="Malik M. Thomas &lt;Student&gt;" userId="dc2e4cd0-a2c4-4e1d-a01d-61d469ddc1ba" providerId="ADAL" clId="{79736BA9-7463-4270-BE81-71A385988036}" dt="2023-01-26T14:31:07.476" v="40" actId="2711"/>
          <ac:spMkLst>
            <pc:docMk/>
            <pc:sldMk cId="1271220825" sldId="262"/>
            <ac:spMk id="2" creationId="{E8096397-CECB-247D-B7B0-AF9579CBDCBE}"/>
          </ac:spMkLst>
        </pc:spChg>
        <pc:spChg chg="mod">
          <ac:chgData name="Malik M. Thomas &lt;Student&gt;" userId="dc2e4cd0-a2c4-4e1d-a01d-61d469ddc1ba" providerId="ADAL" clId="{79736BA9-7463-4270-BE81-71A385988036}" dt="2023-01-26T14:31:28.854" v="42" actId="27636"/>
          <ac:spMkLst>
            <pc:docMk/>
            <pc:sldMk cId="1271220825" sldId="262"/>
            <ac:spMk id="3" creationId="{97561BB8-EE85-15E2-A745-60EB29DACE63}"/>
          </ac:spMkLst>
        </pc:spChg>
      </pc:sldChg>
      <pc:sldChg chg="new del">
        <pc:chgData name="Malik M. Thomas &lt;Student&gt;" userId="dc2e4cd0-a2c4-4e1d-a01d-61d469ddc1ba" providerId="ADAL" clId="{79736BA9-7463-4270-BE81-71A385988036}" dt="2023-01-26T14:43:25.090" v="44" actId="2696"/>
        <pc:sldMkLst>
          <pc:docMk/>
          <pc:sldMk cId="1176527296" sldId="263"/>
        </pc:sldMkLst>
      </pc:sldChg>
    </pc:docChg>
  </pc:docChgLst>
  <pc:docChgLst>
    <pc:chgData name="Jean Loui Dorvilus &lt;Student&gt;" userId="S::0611001799@my.browardschools.com::4a9cf545-711e-42aa-91da-1d41793e8691" providerId="AD" clId="Web-{8CCA4D0B-C808-213F-6B22-52BFBE1ADD7C}"/>
    <pc:docChg chg="modSld">
      <pc:chgData name="Jean Loui Dorvilus &lt;Student&gt;" userId="S::0611001799@my.browardschools.com::4a9cf545-711e-42aa-91da-1d41793e8691" providerId="AD" clId="Web-{8CCA4D0B-C808-213F-6B22-52BFBE1ADD7C}" dt="2023-01-26T15:54:03.268" v="235" actId="1076"/>
      <pc:docMkLst>
        <pc:docMk/>
      </pc:docMkLst>
      <pc:sldChg chg="addSp delSp modSp">
        <pc:chgData name="Jean Loui Dorvilus &lt;Student&gt;" userId="S::0611001799@my.browardschools.com::4a9cf545-711e-42aa-91da-1d41793e8691" providerId="AD" clId="Web-{8CCA4D0B-C808-213F-6B22-52BFBE1ADD7C}" dt="2023-01-26T15:54:03.268" v="235" actId="1076"/>
        <pc:sldMkLst>
          <pc:docMk/>
          <pc:sldMk cId="1271220825" sldId="262"/>
        </pc:sldMkLst>
        <pc:spChg chg="mod">
          <ac:chgData name="Jean Loui Dorvilus &lt;Student&gt;" userId="S::0611001799@my.browardschools.com::4a9cf545-711e-42aa-91da-1d41793e8691" providerId="AD" clId="Web-{8CCA4D0B-C808-213F-6B22-52BFBE1ADD7C}" dt="2023-01-26T15:52:54.266" v="226"/>
          <ac:spMkLst>
            <pc:docMk/>
            <pc:sldMk cId="1271220825" sldId="262"/>
            <ac:spMk id="2" creationId="{E8096397-CECB-247D-B7B0-AF9579CBDCBE}"/>
          </ac:spMkLst>
        </pc:spChg>
        <pc:spChg chg="mod">
          <ac:chgData name="Jean Loui Dorvilus &lt;Student&gt;" userId="S::0611001799@my.browardschools.com::4a9cf545-711e-42aa-91da-1d41793e8691" providerId="AD" clId="Web-{8CCA4D0B-C808-213F-6B22-52BFBE1ADD7C}" dt="2023-01-26T15:54:03.268" v="235" actId="1076"/>
          <ac:spMkLst>
            <pc:docMk/>
            <pc:sldMk cId="1271220825" sldId="262"/>
            <ac:spMk id="3" creationId="{97561BB8-EE85-15E2-A745-60EB29DACE63}"/>
          </ac:spMkLst>
        </pc:spChg>
        <pc:spChg chg="add del">
          <ac:chgData name="Jean Loui Dorvilus &lt;Student&gt;" userId="S::0611001799@my.browardschools.com::4a9cf545-711e-42aa-91da-1d41793e8691" providerId="AD" clId="Web-{8CCA4D0B-C808-213F-6B22-52BFBE1ADD7C}" dt="2023-01-26T15:52:54.266" v="226"/>
          <ac:spMkLst>
            <pc:docMk/>
            <pc:sldMk cId="1271220825" sldId="262"/>
            <ac:spMk id="120" creationId="{7C432AFE-B3D2-4BFF-BF8F-96C27AFF1AC7}"/>
          </ac:spMkLst>
        </pc:spChg>
        <pc:spChg chg="add del">
          <ac:chgData name="Jean Loui Dorvilus &lt;Student&gt;" userId="S::0611001799@my.browardschools.com::4a9cf545-711e-42aa-91da-1d41793e8691" providerId="AD" clId="Web-{8CCA4D0B-C808-213F-6B22-52BFBE1ADD7C}" dt="2023-01-26T15:52:54.266" v="226"/>
          <ac:spMkLst>
            <pc:docMk/>
            <pc:sldMk cId="1271220825" sldId="262"/>
            <ac:spMk id="121" creationId="{AF2F604E-43BE-4DC3-B983-E071523364F8}"/>
          </ac:spMkLst>
        </pc:spChg>
        <pc:spChg chg="add del">
          <ac:chgData name="Jean Loui Dorvilus &lt;Student&gt;" userId="S::0611001799@my.browardschools.com::4a9cf545-711e-42aa-91da-1d41793e8691" providerId="AD" clId="Web-{8CCA4D0B-C808-213F-6B22-52BFBE1ADD7C}" dt="2023-01-26T15:52:54.266" v="226"/>
          <ac:spMkLst>
            <pc:docMk/>
            <pc:sldMk cId="1271220825" sldId="262"/>
            <ac:spMk id="122" creationId="{08C9B587-E65E-4B52-B37C-ABEBB6E87928}"/>
          </ac:spMkLst>
        </pc:spChg>
        <pc:spChg chg="add del">
          <ac:chgData name="Jean Loui Dorvilus &lt;Student&gt;" userId="S::0611001799@my.browardschools.com::4a9cf545-711e-42aa-91da-1d41793e8691" providerId="AD" clId="Web-{8CCA4D0B-C808-213F-6B22-52BFBE1ADD7C}" dt="2023-01-26T15:52:54.266" v="226"/>
          <ac:spMkLst>
            <pc:docMk/>
            <pc:sldMk cId="1271220825" sldId="262"/>
            <ac:spMk id="127" creationId="{7C432AFE-B3D2-4BFF-BF8F-96C27AFF1AC7}"/>
          </ac:spMkLst>
        </pc:spChg>
        <pc:spChg chg="add del">
          <ac:chgData name="Jean Loui Dorvilus &lt;Student&gt;" userId="S::0611001799@my.browardschools.com::4a9cf545-711e-42aa-91da-1d41793e8691" providerId="AD" clId="Web-{8CCA4D0B-C808-213F-6B22-52BFBE1ADD7C}" dt="2023-01-26T15:52:54.266" v="226"/>
          <ac:spMkLst>
            <pc:docMk/>
            <pc:sldMk cId="1271220825" sldId="262"/>
            <ac:spMk id="129" creationId="{AF2F604E-43BE-4DC3-B983-E071523364F8}"/>
          </ac:spMkLst>
        </pc:spChg>
        <pc:spChg chg="add del">
          <ac:chgData name="Jean Loui Dorvilus &lt;Student&gt;" userId="S::0611001799@my.browardschools.com::4a9cf545-711e-42aa-91da-1d41793e8691" providerId="AD" clId="Web-{8CCA4D0B-C808-213F-6B22-52BFBE1ADD7C}" dt="2023-01-26T15:52:54.266" v="226"/>
          <ac:spMkLst>
            <pc:docMk/>
            <pc:sldMk cId="1271220825" sldId="262"/>
            <ac:spMk id="131" creationId="{08C9B587-E65E-4B52-B37C-ABEBB6E87928}"/>
          </ac:spMkLst>
        </pc:spChg>
        <pc:picChg chg="mod">
          <ac:chgData name="Jean Loui Dorvilus &lt;Student&gt;" userId="S::0611001799@my.browardschools.com::4a9cf545-711e-42aa-91da-1d41793e8691" providerId="AD" clId="Web-{8CCA4D0B-C808-213F-6B22-52BFBE1ADD7C}" dt="2023-01-26T15:52:54.266" v="226"/>
          <ac:picMkLst>
            <pc:docMk/>
            <pc:sldMk cId="1271220825" sldId="262"/>
            <ac:picMk id="6" creationId="{E3337BCB-1D66-B81A-2B21-C89020A6D25F}"/>
          </ac:picMkLst>
        </pc:picChg>
      </pc:sldChg>
    </pc:docChg>
  </pc:docChgLst>
  <pc:docChgLst>
    <pc:chgData name="Neveah Charles &lt;Student&gt;" userId="c62c1eae-80ab-4acb-b933-90a828f537b0" providerId="ADAL" clId="{721DAA27-AF2C-42C4-9A13-812469DE6761}"/>
    <pc:docChg chg="undo custSel modSld sldOrd">
      <pc:chgData name="Neveah Charles &lt;Student&gt;" userId="c62c1eae-80ab-4acb-b933-90a828f537b0" providerId="ADAL" clId="{721DAA27-AF2C-42C4-9A13-812469DE6761}" dt="2023-01-30T15:13:44.901" v="1076" actId="1076"/>
      <pc:docMkLst>
        <pc:docMk/>
      </pc:docMkLst>
      <pc:sldChg chg="addSp delSp modSp mod ord">
        <pc:chgData name="Neveah Charles &lt;Student&gt;" userId="c62c1eae-80ab-4acb-b933-90a828f537b0" providerId="ADAL" clId="{721DAA27-AF2C-42C4-9A13-812469DE6761}" dt="2023-01-26T15:32:12.119" v="494" actId="20577"/>
        <pc:sldMkLst>
          <pc:docMk/>
          <pc:sldMk cId="2219792920" sldId="257"/>
        </pc:sldMkLst>
        <pc:spChg chg="mod">
          <ac:chgData name="Neveah Charles &lt;Student&gt;" userId="c62c1eae-80ab-4acb-b933-90a828f537b0" providerId="ADAL" clId="{721DAA27-AF2C-42C4-9A13-812469DE6761}" dt="2023-01-26T15:19:28.708" v="184" actId="26606"/>
          <ac:spMkLst>
            <pc:docMk/>
            <pc:sldMk cId="2219792920" sldId="257"/>
            <ac:spMk id="2" creationId="{79E4E315-EE48-FE63-A74F-45070218626B}"/>
          </ac:spMkLst>
        </pc:spChg>
        <pc:spChg chg="mod">
          <ac:chgData name="Neveah Charles &lt;Student&gt;" userId="c62c1eae-80ab-4acb-b933-90a828f537b0" providerId="ADAL" clId="{721DAA27-AF2C-42C4-9A13-812469DE6761}" dt="2023-01-26T15:32:12.119" v="494" actId="20577"/>
          <ac:spMkLst>
            <pc:docMk/>
            <pc:sldMk cId="2219792920" sldId="257"/>
            <ac:spMk id="3" creationId="{976D78FB-DAC4-E31D-2F14-EBC908ABA6F9}"/>
          </ac:spMkLst>
        </pc:spChg>
        <pc:spChg chg="add del">
          <ac:chgData name="Neveah Charles &lt;Student&gt;" userId="c62c1eae-80ab-4acb-b933-90a828f537b0" providerId="ADAL" clId="{721DAA27-AF2C-42C4-9A13-812469DE6761}" dt="2023-01-26T15:19:28.708" v="184" actId="26606"/>
          <ac:spMkLst>
            <pc:docMk/>
            <pc:sldMk cId="2219792920" sldId="257"/>
            <ac:spMk id="15" creationId="{E8A8EAB8-D2FF-444D-B34B-7D32F106AD0E}"/>
          </ac:spMkLst>
        </pc:spChg>
        <pc:spChg chg="del">
          <ac:chgData name="Neveah Charles &lt;Student&gt;" userId="c62c1eae-80ab-4acb-b933-90a828f537b0" providerId="ADAL" clId="{721DAA27-AF2C-42C4-9A13-812469DE6761}" dt="2023-01-24T15:45:07.107" v="20" actId="26606"/>
          <ac:spMkLst>
            <pc:docMk/>
            <pc:sldMk cId="2219792920" sldId="257"/>
            <ac:spMk id="19" creationId="{25E8815A-9407-4234-B08F-A1E49DCD7F37}"/>
          </ac:spMkLst>
        </pc:spChg>
        <pc:spChg chg="add">
          <ac:chgData name="Neveah Charles &lt;Student&gt;" userId="c62c1eae-80ab-4acb-b933-90a828f537b0" providerId="ADAL" clId="{721DAA27-AF2C-42C4-9A13-812469DE6761}" dt="2023-01-26T15:19:28.708" v="184" actId="26606"/>
          <ac:spMkLst>
            <pc:docMk/>
            <pc:sldMk cId="2219792920" sldId="257"/>
            <ac:spMk id="20" creationId="{5A0118C5-4F8D-4CF4-BADD-53FEACC6C42A}"/>
          </ac:spMkLst>
        </pc:spChg>
        <pc:spChg chg="del">
          <ac:chgData name="Neveah Charles &lt;Student&gt;" userId="c62c1eae-80ab-4acb-b933-90a828f537b0" providerId="ADAL" clId="{721DAA27-AF2C-42C4-9A13-812469DE6761}" dt="2023-01-24T15:45:07.107" v="20" actId="26606"/>
          <ac:spMkLst>
            <pc:docMk/>
            <pc:sldMk cId="2219792920" sldId="257"/>
            <ac:spMk id="21" creationId="{AD72D4D1-076F-49D3-9889-EFC4F6D7CA66}"/>
          </ac:spMkLst>
        </pc:spChg>
        <pc:spChg chg="del">
          <ac:chgData name="Neveah Charles &lt;Student&gt;" userId="c62c1eae-80ab-4acb-b933-90a828f537b0" providerId="ADAL" clId="{721DAA27-AF2C-42C4-9A13-812469DE6761}" dt="2023-01-24T15:45:07.107" v="20" actId="26606"/>
          <ac:spMkLst>
            <pc:docMk/>
            <pc:sldMk cId="2219792920" sldId="257"/>
            <ac:spMk id="23" creationId="{C9C56819-FD02-4626-ABF5-85C7463C990D}"/>
          </ac:spMkLst>
        </pc:spChg>
        <pc:spChg chg="add">
          <ac:chgData name="Neveah Charles &lt;Student&gt;" userId="c62c1eae-80ab-4acb-b933-90a828f537b0" providerId="ADAL" clId="{721DAA27-AF2C-42C4-9A13-812469DE6761}" dt="2023-01-26T15:19:28.708" v="184" actId="26606"/>
          <ac:spMkLst>
            <pc:docMk/>
            <pc:sldMk cId="2219792920" sldId="257"/>
            <ac:spMk id="26" creationId="{CAEBFCD5-5356-4326-8D39-8235A46CD7B2}"/>
          </ac:spMkLst>
        </pc:spChg>
        <pc:spChg chg="add del">
          <ac:chgData name="Neveah Charles &lt;Student&gt;" userId="c62c1eae-80ab-4acb-b933-90a828f537b0" providerId="ADAL" clId="{721DAA27-AF2C-42C4-9A13-812469DE6761}" dt="2023-01-24T15:46:04.711" v="29" actId="26606"/>
          <ac:spMkLst>
            <pc:docMk/>
            <pc:sldMk cId="2219792920" sldId="257"/>
            <ac:spMk id="28" creationId="{04812C46-200A-4DEB-A05E-3ED6C68C2387}"/>
          </ac:spMkLst>
        </pc:spChg>
        <pc:spChg chg="add del">
          <ac:chgData name="Neveah Charles &lt;Student&gt;" userId="c62c1eae-80ab-4acb-b933-90a828f537b0" providerId="ADAL" clId="{721DAA27-AF2C-42C4-9A13-812469DE6761}" dt="2023-01-24T15:46:04.711" v="29" actId="26606"/>
          <ac:spMkLst>
            <pc:docMk/>
            <pc:sldMk cId="2219792920" sldId="257"/>
            <ac:spMk id="30" creationId="{D1EA859B-E555-4109-94F3-6700E046E008}"/>
          </ac:spMkLst>
        </pc:spChg>
        <pc:spChg chg="add">
          <ac:chgData name="Neveah Charles &lt;Student&gt;" userId="c62c1eae-80ab-4acb-b933-90a828f537b0" providerId="ADAL" clId="{721DAA27-AF2C-42C4-9A13-812469DE6761}" dt="2023-01-24T15:46:04.711" v="29" actId="26606"/>
          <ac:spMkLst>
            <pc:docMk/>
            <pc:sldMk cId="2219792920" sldId="257"/>
            <ac:spMk id="35" creationId="{8181FC64-B306-4821-98E2-780662EFC486}"/>
          </ac:spMkLst>
        </pc:spChg>
        <pc:spChg chg="add">
          <ac:chgData name="Neveah Charles &lt;Student&gt;" userId="c62c1eae-80ab-4acb-b933-90a828f537b0" providerId="ADAL" clId="{721DAA27-AF2C-42C4-9A13-812469DE6761}" dt="2023-01-24T15:46:04.711" v="29" actId="26606"/>
          <ac:spMkLst>
            <pc:docMk/>
            <pc:sldMk cId="2219792920" sldId="257"/>
            <ac:spMk id="37" creationId="{5871FC61-DD4E-47D4-81FD-8A7E7D12B371}"/>
          </ac:spMkLst>
        </pc:spChg>
        <pc:spChg chg="add">
          <ac:chgData name="Neveah Charles &lt;Student&gt;" userId="c62c1eae-80ab-4acb-b933-90a828f537b0" providerId="ADAL" clId="{721DAA27-AF2C-42C4-9A13-812469DE6761}" dt="2023-01-24T15:46:04.711" v="29" actId="26606"/>
          <ac:spMkLst>
            <pc:docMk/>
            <pc:sldMk cId="2219792920" sldId="257"/>
            <ac:spMk id="39" creationId="{F9EC3F91-A75C-4F74-867E-E4C28C13546B}"/>
          </ac:spMkLst>
        </pc:spChg>
        <pc:spChg chg="add">
          <ac:chgData name="Neveah Charles &lt;Student&gt;" userId="c62c1eae-80ab-4acb-b933-90a828f537b0" providerId="ADAL" clId="{721DAA27-AF2C-42C4-9A13-812469DE6761}" dt="2023-01-24T15:46:04.711" v="29" actId="26606"/>
          <ac:spMkLst>
            <pc:docMk/>
            <pc:sldMk cId="2219792920" sldId="257"/>
            <ac:spMk id="41" creationId="{829A1E2C-5AC8-40FC-99E9-832069D39792}"/>
          </ac:spMkLst>
        </pc:spChg>
        <pc:grpChg chg="add">
          <ac:chgData name="Neveah Charles &lt;Student&gt;" userId="c62c1eae-80ab-4acb-b933-90a828f537b0" providerId="ADAL" clId="{721DAA27-AF2C-42C4-9A13-812469DE6761}" dt="2023-01-26T15:19:28.708" v="184" actId="26606"/>
          <ac:grpSpMkLst>
            <pc:docMk/>
            <pc:sldMk cId="2219792920" sldId="257"/>
            <ac:grpSpMk id="18" creationId="{5F2AA49C-5AC0-41C7-BFAF-74B8D8293C8F}"/>
          </ac:grpSpMkLst>
        </pc:grpChg>
        <pc:grpChg chg="add">
          <ac:chgData name="Neveah Charles &lt;Student&gt;" userId="c62c1eae-80ab-4acb-b933-90a828f537b0" providerId="ADAL" clId="{721DAA27-AF2C-42C4-9A13-812469DE6761}" dt="2023-01-26T15:19:28.708" v="184" actId="26606"/>
          <ac:grpSpMkLst>
            <pc:docMk/>
            <pc:sldMk cId="2219792920" sldId="257"/>
            <ac:grpSpMk id="22" creationId="{134CC3FF-7AA4-46F4-8B24-2F9383D86DBD}"/>
          </ac:grpSpMkLst>
        </pc:grpChg>
        <pc:grpChg chg="add">
          <ac:chgData name="Neveah Charles &lt;Student&gt;" userId="c62c1eae-80ab-4acb-b933-90a828f537b0" providerId="ADAL" clId="{721DAA27-AF2C-42C4-9A13-812469DE6761}" dt="2023-01-26T15:19:28.708" v="184" actId="26606"/>
          <ac:grpSpMkLst>
            <pc:docMk/>
            <pc:sldMk cId="2219792920" sldId="257"/>
            <ac:grpSpMk id="43" creationId="{BB32367D-C4F2-49D5-A586-298C7CA821B0}"/>
          </ac:grpSpMkLst>
        </pc:grpChg>
        <pc:picChg chg="mod ord">
          <ac:chgData name="Neveah Charles &lt;Student&gt;" userId="c62c1eae-80ab-4acb-b933-90a828f537b0" providerId="ADAL" clId="{721DAA27-AF2C-42C4-9A13-812469DE6761}" dt="2023-01-26T15:19:28.708" v="184" actId="26606"/>
          <ac:picMkLst>
            <pc:docMk/>
            <pc:sldMk cId="2219792920" sldId="257"/>
            <ac:picMk id="4" creationId="{6C787864-056F-2062-189C-D50BCCEF5985}"/>
          </ac:picMkLst>
        </pc:picChg>
        <pc:cxnChg chg="add del">
          <ac:chgData name="Neveah Charles &lt;Student&gt;" userId="c62c1eae-80ab-4acb-b933-90a828f537b0" providerId="ADAL" clId="{721DAA27-AF2C-42C4-9A13-812469DE6761}" dt="2023-01-26T15:19:28.708" v="184" actId="26606"/>
          <ac:cxnSpMkLst>
            <pc:docMk/>
            <pc:sldMk cId="2219792920" sldId="257"/>
            <ac:cxnSpMk id="11" creationId="{EEA38897-7BA3-4408-8083-3235339C4A60}"/>
          </ac:cxnSpMkLst>
        </pc:cxnChg>
        <pc:cxnChg chg="add del">
          <ac:chgData name="Neveah Charles &lt;Student&gt;" userId="c62c1eae-80ab-4acb-b933-90a828f537b0" providerId="ADAL" clId="{721DAA27-AF2C-42C4-9A13-812469DE6761}" dt="2023-01-26T15:19:28.708" v="184" actId="26606"/>
          <ac:cxnSpMkLst>
            <pc:docMk/>
            <pc:sldMk cId="2219792920" sldId="257"/>
            <ac:cxnSpMk id="13" creationId="{F11AD06B-AB20-4097-8606-5DA00DBACE88}"/>
          </ac:cxnSpMkLst>
        </pc:cxnChg>
      </pc:sldChg>
      <pc:sldChg chg="addSp delSp modSp mod setBg setClrOvrMap">
        <pc:chgData name="Neveah Charles &lt;Student&gt;" userId="c62c1eae-80ab-4acb-b933-90a828f537b0" providerId="ADAL" clId="{721DAA27-AF2C-42C4-9A13-812469DE6761}" dt="2023-01-30T14:50:53.670" v="822" actId="1076"/>
        <pc:sldMkLst>
          <pc:docMk/>
          <pc:sldMk cId="2759613902" sldId="258"/>
        </pc:sldMkLst>
        <pc:spChg chg="mod ord">
          <ac:chgData name="Neveah Charles &lt;Student&gt;" userId="c62c1eae-80ab-4acb-b933-90a828f537b0" providerId="ADAL" clId="{721DAA27-AF2C-42C4-9A13-812469DE6761}" dt="2023-01-26T15:14:19.154" v="171" actId="26606"/>
          <ac:spMkLst>
            <pc:docMk/>
            <pc:sldMk cId="2759613902" sldId="258"/>
            <ac:spMk id="2" creationId="{5166C364-6854-7817-47CC-4BB5E7BE1EE3}"/>
          </ac:spMkLst>
        </pc:spChg>
        <pc:spChg chg="mod ord">
          <ac:chgData name="Neveah Charles &lt;Student&gt;" userId="c62c1eae-80ab-4acb-b933-90a828f537b0" providerId="ADAL" clId="{721DAA27-AF2C-42C4-9A13-812469DE6761}" dt="2023-01-26T15:19:10.622" v="183" actId="1076"/>
          <ac:spMkLst>
            <pc:docMk/>
            <pc:sldMk cId="2759613902" sldId="258"/>
            <ac:spMk id="7" creationId="{469995E1-F412-CC37-2BBB-2A648807A44D}"/>
          </ac:spMkLst>
        </pc:spChg>
        <pc:spChg chg="mod">
          <ac:chgData name="Neveah Charles &lt;Student&gt;" userId="c62c1eae-80ab-4acb-b933-90a828f537b0" providerId="ADAL" clId="{721DAA27-AF2C-42C4-9A13-812469DE6761}" dt="2023-01-24T15:44:29.296" v="18" actId="255"/>
          <ac:spMkLst>
            <pc:docMk/>
            <pc:sldMk cId="2759613902" sldId="258"/>
            <ac:spMk id="9" creationId="{FEC0093F-9118-06F8-4009-06A4FB23B3F5}"/>
          </ac:spMkLst>
        </pc:spChg>
        <pc:spChg chg="del">
          <ac:chgData name="Neveah Charles &lt;Student&gt;" userId="c62c1eae-80ab-4acb-b933-90a828f537b0" providerId="ADAL" clId="{721DAA27-AF2C-42C4-9A13-812469DE6761}" dt="2023-01-24T15:42:26.125" v="6" actId="26606"/>
          <ac:spMkLst>
            <pc:docMk/>
            <pc:sldMk cId="2759613902" sldId="258"/>
            <ac:spMk id="59" creationId="{EFE6CFD5-509D-42EE-82A6-1E376C36505C}"/>
          </ac:spMkLst>
        </pc:spChg>
        <pc:spChg chg="del">
          <ac:chgData name="Neveah Charles &lt;Student&gt;" userId="c62c1eae-80ab-4acb-b933-90a828f537b0" providerId="ADAL" clId="{721DAA27-AF2C-42C4-9A13-812469DE6761}" dt="2023-01-24T15:42:26.125" v="6" actId="26606"/>
          <ac:spMkLst>
            <pc:docMk/>
            <pc:sldMk cId="2759613902" sldId="258"/>
            <ac:spMk id="61" creationId="{70A48D59-8581-41F7-B529-F4617FE07A9A}"/>
          </ac:spMkLst>
        </pc:spChg>
        <pc:spChg chg="add del">
          <ac:chgData name="Neveah Charles &lt;Student&gt;" userId="c62c1eae-80ab-4acb-b933-90a828f537b0" providerId="ADAL" clId="{721DAA27-AF2C-42C4-9A13-812469DE6761}" dt="2023-01-24T15:44:16.648" v="17" actId="26606"/>
          <ac:spMkLst>
            <pc:docMk/>
            <pc:sldMk cId="2759613902" sldId="258"/>
            <ac:spMk id="68" creationId="{6EFFF4A2-EB01-4738-9824-8D9A72A51BB9}"/>
          </ac:spMkLst>
        </pc:spChg>
        <pc:spChg chg="add">
          <ac:chgData name="Neveah Charles &lt;Student&gt;" userId="c62c1eae-80ab-4acb-b933-90a828f537b0" providerId="ADAL" clId="{721DAA27-AF2C-42C4-9A13-812469DE6761}" dt="2023-01-24T15:44:16.648" v="17" actId="26606"/>
          <ac:spMkLst>
            <pc:docMk/>
            <pc:sldMk cId="2759613902" sldId="258"/>
            <ac:spMk id="77" creationId="{2032B1E8-BC40-4380-97A6-14C0320AE1C0}"/>
          </ac:spMkLst>
        </pc:spChg>
        <pc:spChg chg="add">
          <ac:chgData name="Neveah Charles &lt;Student&gt;" userId="c62c1eae-80ab-4acb-b933-90a828f537b0" providerId="ADAL" clId="{721DAA27-AF2C-42C4-9A13-812469DE6761}" dt="2023-01-24T15:44:16.648" v="17" actId="26606"/>
          <ac:spMkLst>
            <pc:docMk/>
            <pc:sldMk cId="2759613902" sldId="258"/>
            <ac:spMk id="79" creationId="{82BEABD9-E1ED-49C7-8734-5494C88EE5A7}"/>
          </ac:spMkLst>
        </pc:spChg>
        <pc:spChg chg="add del">
          <ac:chgData name="Neveah Charles &lt;Student&gt;" userId="c62c1eae-80ab-4acb-b933-90a828f537b0" providerId="ADAL" clId="{721DAA27-AF2C-42C4-9A13-812469DE6761}" dt="2023-01-26T15:14:19.154" v="171" actId="26606"/>
          <ac:spMkLst>
            <pc:docMk/>
            <pc:sldMk cId="2759613902" sldId="258"/>
            <ac:spMk id="171" creationId="{6EFFF4A2-EB01-4738-9824-8D9A72A51BB9}"/>
          </ac:spMkLst>
        </pc:spChg>
        <pc:spChg chg="add del">
          <ac:chgData name="Neveah Charles &lt;Student&gt;" userId="c62c1eae-80ab-4acb-b933-90a828f537b0" providerId="ADAL" clId="{721DAA27-AF2C-42C4-9A13-812469DE6761}" dt="2023-01-26T15:14:19.148" v="170" actId="26606"/>
          <ac:spMkLst>
            <pc:docMk/>
            <pc:sldMk cId="2759613902" sldId="258"/>
            <ac:spMk id="180" creationId="{99899462-FC16-43B0-966B-FCA263450716}"/>
          </ac:spMkLst>
        </pc:spChg>
        <pc:spChg chg="add">
          <ac:chgData name="Neveah Charles &lt;Student&gt;" userId="c62c1eae-80ab-4acb-b933-90a828f537b0" providerId="ADAL" clId="{721DAA27-AF2C-42C4-9A13-812469DE6761}" dt="2023-01-26T15:14:19.154" v="171" actId="26606"/>
          <ac:spMkLst>
            <pc:docMk/>
            <pc:sldMk cId="2759613902" sldId="258"/>
            <ac:spMk id="184" creationId="{16EA23B6-4B44-4D76-87BA-D81CE35EDB73}"/>
          </ac:spMkLst>
        </pc:spChg>
        <pc:spChg chg="add">
          <ac:chgData name="Neveah Charles &lt;Student&gt;" userId="c62c1eae-80ab-4acb-b933-90a828f537b0" providerId="ADAL" clId="{721DAA27-AF2C-42C4-9A13-812469DE6761}" dt="2023-01-26T15:14:19.154" v="171" actId="26606"/>
          <ac:spMkLst>
            <pc:docMk/>
            <pc:sldMk cId="2759613902" sldId="258"/>
            <ac:spMk id="185" creationId="{2EEEAE0B-25B7-437B-B834-B70A935419CA}"/>
          </ac:spMkLst>
        </pc:spChg>
        <pc:grpChg chg="add del">
          <ac:chgData name="Neveah Charles &lt;Student&gt;" userId="c62c1eae-80ab-4acb-b933-90a828f537b0" providerId="ADAL" clId="{721DAA27-AF2C-42C4-9A13-812469DE6761}" dt="2023-01-24T15:44:16.648" v="17" actId="26606"/>
          <ac:grpSpMkLst>
            <pc:docMk/>
            <pc:sldMk cId="2759613902" sldId="258"/>
            <ac:grpSpMk id="70" creationId="{D4469D90-62FA-49B2-981E-5305361D5A58}"/>
          </ac:grpSpMkLst>
        </pc:grpChg>
        <pc:grpChg chg="add del">
          <ac:chgData name="Neveah Charles &lt;Student&gt;" userId="c62c1eae-80ab-4acb-b933-90a828f537b0" providerId="ADAL" clId="{721DAA27-AF2C-42C4-9A13-812469DE6761}" dt="2023-01-26T15:14:19.154" v="171" actId="26606"/>
          <ac:grpSpMkLst>
            <pc:docMk/>
            <pc:sldMk cId="2759613902" sldId="258"/>
            <ac:grpSpMk id="173" creationId="{D4469D90-62FA-49B2-981E-5305361D5A58}"/>
          </ac:grpSpMkLst>
        </pc:grpChg>
        <pc:picChg chg="mod ord">
          <ac:chgData name="Neveah Charles &lt;Student&gt;" userId="c62c1eae-80ab-4acb-b933-90a828f537b0" providerId="ADAL" clId="{721DAA27-AF2C-42C4-9A13-812469DE6761}" dt="2023-01-30T14:50:53.670" v="822" actId="1076"/>
          <ac:picMkLst>
            <pc:docMk/>
            <pc:sldMk cId="2759613902" sldId="258"/>
            <ac:picMk id="4" creationId="{25095B05-0787-F0C5-B470-7410600AADFB}"/>
          </ac:picMkLst>
        </pc:picChg>
        <pc:picChg chg="mod ord">
          <ac:chgData name="Neveah Charles &lt;Student&gt;" userId="c62c1eae-80ab-4acb-b933-90a828f537b0" providerId="ADAL" clId="{721DAA27-AF2C-42C4-9A13-812469DE6761}" dt="2023-01-26T15:14:19.154" v="171" actId="26606"/>
          <ac:picMkLst>
            <pc:docMk/>
            <pc:sldMk cId="2759613902" sldId="258"/>
            <ac:picMk id="5" creationId="{6AD6FADE-4FB9-02EA-D73A-25BA68AA17EE}"/>
          </ac:picMkLst>
        </pc:picChg>
        <pc:cxnChg chg="del">
          <ac:chgData name="Neveah Charles &lt;Student&gt;" userId="c62c1eae-80ab-4acb-b933-90a828f537b0" providerId="ADAL" clId="{721DAA27-AF2C-42C4-9A13-812469DE6761}" dt="2023-01-24T15:42:26.125" v="6" actId="26606"/>
          <ac:cxnSpMkLst>
            <pc:docMk/>
            <pc:sldMk cId="2759613902" sldId="258"/>
            <ac:cxnSpMk id="63" creationId="{967F2066-0253-4771-A5F6-68111E1FE832}"/>
          </ac:cxnSpMkLst>
        </pc:cxnChg>
        <pc:cxnChg chg="add">
          <ac:chgData name="Neveah Charles &lt;Student&gt;" userId="c62c1eae-80ab-4acb-b933-90a828f537b0" providerId="ADAL" clId="{721DAA27-AF2C-42C4-9A13-812469DE6761}" dt="2023-01-24T15:44:16.648" v="17" actId="26606"/>
          <ac:cxnSpMkLst>
            <pc:docMk/>
            <pc:sldMk cId="2759613902" sldId="258"/>
            <ac:cxnSpMk id="81" creationId="{17341211-05E5-4FDD-98B1-F551CD0EAE1C}"/>
          </ac:cxnSpMkLst>
        </pc:cxnChg>
        <pc:cxnChg chg="add del">
          <ac:chgData name="Neveah Charles &lt;Student&gt;" userId="c62c1eae-80ab-4acb-b933-90a828f537b0" providerId="ADAL" clId="{721DAA27-AF2C-42C4-9A13-812469DE6761}" dt="2023-01-26T15:14:19.148" v="170" actId="26606"/>
          <ac:cxnSpMkLst>
            <pc:docMk/>
            <pc:sldMk cId="2759613902" sldId="258"/>
            <ac:cxnSpMk id="182" creationId="{AAFEA932-2DF1-410C-A00A-7A1E7DBF7511}"/>
          </ac:cxnSpMkLst>
        </pc:cxnChg>
      </pc:sldChg>
      <pc:sldChg chg="modSp mod">
        <pc:chgData name="Neveah Charles &lt;Student&gt;" userId="c62c1eae-80ab-4acb-b933-90a828f537b0" providerId="ADAL" clId="{721DAA27-AF2C-42C4-9A13-812469DE6761}" dt="2023-01-30T15:13:44.901" v="1076" actId="1076"/>
        <pc:sldMkLst>
          <pc:docMk/>
          <pc:sldMk cId="4139502411" sldId="259"/>
        </pc:sldMkLst>
        <pc:spChg chg="mod">
          <ac:chgData name="Neveah Charles &lt;Student&gt;" userId="c62c1eae-80ab-4acb-b933-90a828f537b0" providerId="ADAL" clId="{721DAA27-AF2C-42C4-9A13-812469DE6761}" dt="2023-01-30T14:46:38.447" v="819" actId="20577"/>
          <ac:spMkLst>
            <pc:docMk/>
            <pc:sldMk cId="4139502411" sldId="259"/>
            <ac:spMk id="6" creationId="{2FFB269D-C33B-AEDC-1A0A-51CE742CCA5F}"/>
          </ac:spMkLst>
        </pc:spChg>
        <pc:picChg chg="mod">
          <ac:chgData name="Neveah Charles &lt;Student&gt;" userId="c62c1eae-80ab-4acb-b933-90a828f537b0" providerId="ADAL" clId="{721DAA27-AF2C-42C4-9A13-812469DE6761}" dt="2023-01-30T15:13:44.901" v="1076" actId="1076"/>
          <ac:picMkLst>
            <pc:docMk/>
            <pc:sldMk cId="4139502411" sldId="259"/>
            <ac:picMk id="5" creationId="{31A31EEC-9885-ECAC-C1BA-BC36A1CDE785}"/>
          </ac:picMkLst>
        </pc:picChg>
      </pc:sldChg>
      <pc:sldChg chg="addSp delSp modSp mod ord setBg setClrOvrMap">
        <pc:chgData name="Neveah Charles &lt;Student&gt;" userId="c62c1eae-80ab-4acb-b933-90a828f537b0" providerId="ADAL" clId="{721DAA27-AF2C-42C4-9A13-812469DE6761}" dt="2023-01-26T15:49:35.915" v="793" actId="931"/>
        <pc:sldMkLst>
          <pc:docMk/>
          <pc:sldMk cId="3930023471" sldId="260"/>
        </pc:sldMkLst>
        <pc:spChg chg="mod">
          <ac:chgData name="Neveah Charles &lt;Student&gt;" userId="c62c1eae-80ab-4acb-b933-90a828f537b0" providerId="ADAL" clId="{721DAA27-AF2C-42C4-9A13-812469DE6761}" dt="2023-01-26T15:48:59.469" v="785" actId="26606"/>
          <ac:spMkLst>
            <pc:docMk/>
            <pc:sldMk cId="3930023471" sldId="260"/>
            <ac:spMk id="2" creationId="{F96F0311-1B34-0BE2-D4C0-5007DD4735F3}"/>
          </ac:spMkLst>
        </pc:spChg>
        <pc:spChg chg="mod">
          <ac:chgData name="Neveah Charles &lt;Student&gt;" userId="c62c1eae-80ab-4acb-b933-90a828f537b0" providerId="ADAL" clId="{721DAA27-AF2C-42C4-9A13-812469DE6761}" dt="2023-01-26T15:48:59.469" v="785" actId="26606"/>
          <ac:spMkLst>
            <pc:docMk/>
            <pc:sldMk cId="3930023471" sldId="260"/>
            <ac:spMk id="3" creationId="{69DB0915-56AE-3B2C-2B99-D48C7136B559}"/>
          </ac:spMkLst>
        </pc:spChg>
        <pc:spChg chg="add">
          <ac:chgData name="Neveah Charles &lt;Student&gt;" userId="c62c1eae-80ab-4acb-b933-90a828f537b0" providerId="ADAL" clId="{721DAA27-AF2C-42C4-9A13-812469DE6761}" dt="2023-01-24T15:56:00.604" v="111" actId="26606"/>
          <ac:spMkLst>
            <pc:docMk/>
            <pc:sldMk cId="3930023471" sldId="260"/>
            <ac:spMk id="12" creationId="{04812C46-200A-4DEB-A05E-3ED6C68C2387}"/>
          </ac:spMkLst>
        </pc:spChg>
        <pc:spChg chg="add">
          <ac:chgData name="Neveah Charles &lt;Student&gt;" userId="c62c1eae-80ab-4acb-b933-90a828f537b0" providerId="ADAL" clId="{721DAA27-AF2C-42C4-9A13-812469DE6761}" dt="2023-01-24T15:56:00.604" v="111" actId="26606"/>
          <ac:spMkLst>
            <pc:docMk/>
            <pc:sldMk cId="3930023471" sldId="260"/>
            <ac:spMk id="13" creationId="{D1EA859B-E555-4109-94F3-6700E046E008}"/>
          </ac:spMkLst>
        </pc:spChg>
        <pc:spChg chg="add del">
          <ac:chgData name="Neveah Charles &lt;Student&gt;" userId="c62c1eae-80ab-4acb-b933-90a828f537b0" providerId="ADAL" clId="{721DAA27-AF2C-42C4-9A13-812469DE6761}" dt="2023-01-26T15:15:30.869" v="174" actId="26606"/>
          <ac:spMkLst>
            <pc:docMk/>
            <pc:sldMk cId="3930023471" sldId="260"/>
            <ac:spMk id="25" creationId="{362810D9-2C5A-477D-949C-C191895477F3}"/>
          </ac:spMkLst>
        </pc:spChg>
        <pc:spChg chg="add del">
          <ac:chgData name="Neveah Charles &lt;Student&gt;" userId="c62c1eae-80ab-4acb-b933-90a828f537b0" providerId="ADAL" clId="{721DAA27-AF2C-42C4-9A13-812469DE6761}" dt="2023-01-26T15:15:30.869" v="174" actId="26606"/>
          <ac:spMkLst>
            <pc:docMk/>
            <pc:sldMk cId="3930023471" sldId="260"/>
            <ac:spMk id="27" creationId="{081E4A58-353D-44AE-B2FC-2A74E2E400F7}"/>
          </ac:spMkLst>
        </pc:spChg>
        <pc:spChg chg="add del">
          <ac:chgData name="Neveah Charles &lt;Student&gt;" userId="c62c1eae-80ab-4acb-b933-90a828f537b0" providerId="ADAL" clId="{721DAA27-AF2C-42C4-9A13-812469DE6761}" dt="2023-01-26T15:15:30.817" v="173" actId="26606"/>
          <ac:spMkLst>
            <pc:docMk/>
            <pc:sldMk cId="3930023471" sldId="260"/>
            <ac:spMk id="32" creationId="{9AA72BD9-2C5A-4EDC-931F-5AA08EACA0F3}"/>
          </ac:spMkLst>
        </pc:spChg>
        <pc:spChg chg="add del">
          <ac:chgData name="Neveah Charles &lt;Student&gt;" userId="c62c1eae-80ab-4acb-b933-90a828f537b0" providerId="ADAL" clId="{721DAA27-AF2C-42C4-9A13-812469DE6761}" dt="2023-01-26T15:15:30.817" v="173" actId="26606"/>
          <ac:spMkLst>
            <pc:docMk/>
            <pc:sldMk cId="3930023471" sldId="260"/>
            <ac:spMk id="34" creationId="{DD3981AC-7B61-4947-BCF3-F7AA7FA385B9}"/>
          </ac:spMkLst>
        </pc:spChg>
        <pc:spChg chg="add del">
          <ac:chgData name="Neveah Charles &lt;Student&gt;" userId="c62c1eae-80ab-4acb-b933-90a828f537b0" providerId="ADAL" clId="{721DAA27-AF2C-42C4-9A13-812469DE6761}" dt="2023-01-26T15:15:30.817" v="173" actId="26606"/>
          <ac:spMkLst>
            <pc:docMk/>
            <pc:sldMk cId="3930023471" sldId="260"/>
            <ac:spMk id="36" creationId="{55D4142C-5077-457F-A6AD-3FECFDB39685}"/>
          </ac:spMkLst>
        </pc:spChg>
        <pc:spChg chg="add del">
          <ac:chgData name="Neveah Charles &lt;Student&gt;" userId="c62c1eae-80ab-4acb-b933-90a828f537b0" providerId="ADAL" clId="{721DAA27-AF2C-42C4-9A13-812469DE6761}" dt="2023-01-26T15:15:30.817" v="173" actId="26606"/>
          <ac:spMkLst>
            <pc:docMk/>
            <pc:sldMk cId="3930023471" sldId="260"/>
            <ac:spMk id="38" creationId="{7A5F0580-5EE9-419F-96EE-B6529EF6E7D0}"/>
          </ac:spMkLst>
        </pc:spChg>
        <pc:spChg chg="add del">
          <ac:chgData name="Neveah Charles &lt;Student&gt;" userId="c62c1eae-80ab-4acb-b933-90a828f537b0" providerId="ADAL" clId="{721DAA27-AF2C-42C4-9A13-812469DE6761}" dt="2023-01-26T15:48:59.469" v="785" actId="26606"/>
          <ac:spMkLst>
            <pc:docMk/>
            <pc:sldMk cId="3930023471" sldId="260"/>
            <ac:spMk id="54" creationId="{5A0118C5-4F8D-4CF4-BADD-53FEACC6C42A}"/>
          </ac:spMkLst>
        </pc:spChg>
        <pc:spChg chg="add del">
          <ac:chgData name="Neveah Charles &lt;Student&gt;" userId="c62c1eae-80ab-4acb-b933-90a828f537b0" providerId="ADAL" clId="{721DAA27-AF2C-42C4-9A13-812469DE6761}" dt="2023-01-26T15:48:59.469" v="785" actId="26606"/>
          <ac:spMkLst>
            <pc:docMk/>
            <pc:sldMk cId="3930023471" sldId="260"/>
            <ac:spMk id="71" creationId="{CAEBFCD5-5356-4326-8D39-8235A46CD7B2}"/>
          </ac:spMkLst>
        </pc:spChg>
        <pc:spChg chg="add del">
          <ac:chgData name="Neveah Charles &lt;Student&gt;" userId="c62c1eae-80ab-4acb-b933-90a828f537b0" providerId="ADAL" clId="{721DAA27-AF2C-42C4-9A13-812469DE6761}" dt="2023-01-26T15:48:59.469" v="785" actId="26606"/>
          <ac:spMkLst>
            <pc:docMk/>
            <pc:sldMk cId="3930023471" sldId="260"/>
            <ac:spMk id="76" creationId="{D2B783EE-0239-4717-BBEA-8C9EAC61C824}"/>
          </ac:spMkLst>
        </pc:spChg>
        <pc:spChg chg="add del">
          <ac:chgData name="Neveah Charles &lt;Student&gt;" userId="c62c1eae-80ab-4acb-b933-90a828f537b0" providerId="ADAL" clId="{721DAA27-AF2C-42C4-9A13-812469DE6761}" dt="2023-01-26T15:48:59.469" v="785" actId="26606"/>
          <ac:spMkLst>
            <pc:docMk/>
            <pc:sldMk cId="3930023471" sldId="260"/>
            <ac:spMk id="78" creationId="{A7B99495-F43F-4D80-A44F-2CB4764EB90B}"/>
          </ac:spMkLst>
        </pc:spChg>
        <pc:spChg chg="add del">
          <ac:chgData name="Neveah Charles &lt;Student&gt;" userId="c62c1eae-80ab-4acb-b933-90a828f537b0" providerId="ADAL" clId="{721DAA27-AF2C-42C4-9A13-812469DE6761}" dt="2023-01-26T15:48:59.469" v="785" actId="26606"/>
          <ac:spMkLst>
            <pc:docMk/>
            <pc:sldMk cId="3930023471" sldId="260"/>
            <ac:spMk id="80" creationId="{70BEB1E7-2F88-40BC-B73D-42E5B6F80BFC}"/>
          </ac:spMkLst>
        </pc:spChg>
        <pc:grpChg chg="add del">
          <ac:chgData name="Neveah Charles &lt;Student&gt;" userId="c62c1eae-80ab-4acb-b933-90a828f537b0" providerId="ADAL" clId="{721DAA27-AF2C-42C4-9A13-812469DE6761}" dt="2023-01-26T15:48:59.469" v="785" actId="26606"/>
          <ac:grpSpMkLst>
            <pc:docMk/>
            <pc:sldMk cId="3930023471" sldId="260"/>
            <ac:grpSpMk id="40" creationId="{5F2AA49C-5AC0-41C7-BFAF-74B8D8293C8F}"/>
          </ac:grpSpMkLst>
        </pc:grpChg>
        <pc:grpChg chg="add del">
          <ac:chgData name="Neveah Charles &lt;Student&gt;" userId="c62c1eae-80ab-4acb-b933-90a828f537b0" providerId="ADAL" clId="{721DAA27-AF2C-42C4-9A13-812469DE6761}" dt="2023-01-26T15:48:59.469" v="785" actId="26606"/>
          <ac:grpSpMkLst>
            <pc:docMk/>
            <pc:sldMk cId="3930023471" sldId="260"/>
            <ac:grpSpMk id="55" creationId="{BB32367D-C4F2-49D5-A586-298C7CA821B0}"/>
          </ac:grpSpMkLst>
        </pc:grpChg>
        <pc:grpChg chg="add del">
          <ac:chgData name="Neveah Charles &lt;Student&gt;" userId="c62c1eae-80ab-4acb-b933-90a828f537b0" providerId="ADAL" clId="{721DAA27-AF2C-42C4-9A13-812469DE6761}" dt="2023-01-26T15:48:59.469" v="785" actId="26606"/>
          <ac:grpSpMkLst>
            <pc:docMk/>
            <pc:sldMk cId="3930023471" sldId="260"/>
            <ac:grpSpMk id="69" creationId="{134CC3FF-7AA4-46F4-8B24-2F9383D86DBD}"/>
          </ac:grpSpMkLst>
        </pc:grpChg>
        <pc:picChg chg="add mod ord">
          <ac:chgData name="Neveah Charles &lt;Student&gt;" userId="c62c1eae-80ab-4acb-b933-90a828f537b0" providerId="ADAL" clId="{721DAA27-AF2C-42C4-9A13-812469DE6761}" dt="2023-01-26T15:48:59.469" v="785" actId="26606"/>
          <ac:picMkLst>
            <pc:docMk/>
            <pc:sldMk cId="3930023471" sldId="260"/>
            <ac:picMk id="4" creationId="{5395CF63-5396-352D-5197-987509D6F35C}"/>
          </ac:picMkLst>
        </pc:picChg>
        <pc:picChg chg="add del mod">
          <ac:chgData name="Neveah Charles &lt;Student&gt;" userId="c62c1eae-80ab-4acb-b933-90a828f537b0" providerId="ADAL" clId="{721DAA27-AF2C-42C4-9A13-812469DE6761}" dt="2023-01-24T15:55:56.965" v="110"/>
          <ac:picMkLst>
            <pc:docMk/>
            <pc:sldMk cId="3930023471" sldId="260"/>
            <ac:picMk id="5" creationId="{0C0878F1-5E6E-F333-65FF-A9D3741841E9}"/>
          </ac:picMkLst>
        </pc:picChg>
        <pc:picChg chg="add del mod modCrop">
          <ac:chgData name="Neveah Charles &lt;Student&gt;" userId="c62c1eae-80ab-4acb-b933-90a828f537b0" providerId="ADAL" clId="{721DAA27-AF2C-42C4-9A13-812469DE6761}" dt="2023-01-26T15:49:35.915" v="793" actId="931"/>
          <ac:picMkLst>
            <pc:docMk/>
            <pc:sldMk cId="3930023471" sldId="260"/>
            <ac:picMk id="6" creationId="{CF139007-BC5F-1060-B237-DDA9073411D3}"/>
          </ac:picMkLst>
        </pc:picChg>
        <pc:picChg chg="add del mod">
          <ac:chgData name="Neveah Charles &lt;Student&gt;" userId="c62c1eae-80ab-4acb-b933-90a828f537b0" providerId="ADAL" clId="{721DAA27-AF2C-42C4-9A13-812469DE6761}" dt="2023-01-24T15:55:56.701" v="109"/>
          <ac:picMkLst>
            <pc:docMk/>
            <pc:sldMk cId="3930023471" sldId="260"/>
            <ac:picMk id="6" creationId="{F17BC110-695D-7B14-37D4-ACCC2DA23B5C}"/>
          </ac:picMkLst>
        </pc:picChg>
        <pc:picChg chg="add del mod">
          <ac:chgData name="Neveah Charles &lt;Student&gt;" userId="c62c1eae-80ab-4acb-b933-90a828f537b0" providerId="ADAL" clId="{721DAA27-AF2C-42C4-9A13-812469DE6761}" dt="2023-01-24T15:55:56.413" v="108"/>
          <ac:picMkLst>
            <pc:docMk/>
            <pc:sldMk cId="3930023471" sldId="260"/>
            <ac:picMk id="7" creationId="{8852376A-C754-1014-6BB9-226BD9E58BCF}"/>
          </ac:picMkLst>
        </pc:picChg>
      </pc:sldChg>
      <pc:sldChg chg="addSp delSp modSp mod">
        <pc:chgData name="Neveah Charles &lt;Student&gt;" userId="c62c1eae-80ab-4acb-b933-90a828f537b0" providerId="ADAL" clId="{721DAA27-AF2C-42C4-9A13-812469DE6761}" dt="2023-01-26T15:41:21.365" v="770" actId="20577"/>
        <pc:sldMkLst>
          <pc:docMk/>
          <pc:sldMk cId="1253376966" sldId="261"/>
        </pc:sldMkLst>
        <pc:spChg chg="mod">
          <ac:chgData name="Neveah Charles &lt;Student&gt;" userId="c62c1eae-80ab-4acb-b933-90a828f537b0" providerId="ADAL" clId="{721DAA27-AF2C-42C4-9A13-812469DE6761}" dt="2023-01-26T14:47:00.208" v="156" actId="115"/>
          <ac:spMkLst>
            <pc:docMk/>
            <pc:sldMk cId="1253376966" sldId="261"/>
            <ac:spMk id="2" creationId="{89997521-ACB3-8787-0B8E-8C734936EB05}"/>
          </ac:spMkLst>
        </pc:spChg>
        <pc:spChg chg="mod">
          <ac:chgData name="Neveah Charles &lt;Student&gt;" userId="c62c1eae-80ab-4acb-b933-90a828f537b0" providerId="ADAL" clId="{721DAA27-AF2C-42C4-9A13-812469DE6761}" dt="2023-01-26T15:41:21.365" v="770" actId="20577"/>
          <ac:spMkLst>
            <pc:docMk/>
            <pc:sldMk cId="1253376966" sldId="261"/>
            <ac:spMk id="3" creationId="{2850D9B0-1CC0-F077-534F-B5702DE3AA31}"/>
          </ac:spMkLst>
        </pc:spChg>
        <pc:spChg chg="add del">
          <ac:chgData name="Neveah Charles &lt;Student&gt;" userId="c62c1eae-80ab-4acb-b933-90a828f537b0" providerId="ADAL" clId="{721DAA27-AF2C-42C4-9A13-812469DE6761}" dt="2023-01-26T14:35:43.292" v="138" actId="21"/>
          <ac:spMkLst>
            <pc:docMk/>
            <pc:sldMk cId="1253376966" sldId="261"/>
            <ac:spMk id="5" creationId="{82D8E671-DA3A-23D3-749D-7404BA5CB954}"/>
          </ac:spMkLst>
        </pc:spChg>
        <pc:spChg chg="del">
          <ac:chgData name="Neveah Charles &lt;Student&gt;" userId="c62c1eae-80ab-4acb-b933-90a828f537b0" providerId="ADAL" clId="{721DAA27-AF2C-42C4-9A13-812469DE6761}" dt="2023-01-26T14:46:03.785" v="149" actId="26606"/>
          <ac:spMkLst>
            <pc:docMk/>
            <pc:sldMk cId="1253376966" sldId="261"/>
            <ac:spMk id="27" creationId="{C5E6CFF1-2F42-4E10-9A97-F116F46F53FE}"/>
          </ac:spMkLst>
        </pc:spChg>
        <pc:spChg chg="add">
          <ac:chgData name="Neveah Charles &lt;Student&gt;" userId="c62c1eae-80ab-4acb-b933-90a828f537b0" providerId="ADAL" clId="{721DAA27-AF2C-42C4-9A13-812469DE6761}" dt="2023-01-26T14:46:03.785" v="149" actId="26606"/>
          <ac:spMkLst>
            <pc:docMk/>
            <pc:sldMk cId="1253376966" sldId="261"/>
            <ac:spMk id="34" creationId="{9228552E-C8B1-4A80-8448-0787CE0FC704}"/>
          </ac:spMkLst>
        </pc:spChg>
        <pc:picChg chg="add del mod">
          <ac:chgData name="Neveah Charles &lt;Student&gt;" userId="c62c1eae-80ab-4acb-b933-90a828f537b0" providerId="ADAL" clId="{721DAA27-AF2C-42C4-9A13-812469DE6761}" dt="2023-01-26T14:46:45.358" v="154" actId="1076"/>
          <ac:picMkLst>
            <pc:docMk/>
            <pc:sldMk cId="1253376966" sldId="261"/>
            <ac:picMk id="4" creationId="{A3F1F314-E651-63ED-1ADB-2ECB230F4513}"/>
          </ac:picMkLst>
        </pc:picChg>
        <pc:cxnChg chg="del">
          <ac:chgData name="Neveah Charles &lt;Student&gt;" userId="c62c1eae-80ab-4acb-b933-90a828f537b0" providerId="ADAL" clId="{721DAA27-AF2C-42C4-9A13-812469DE6761}" dt="2023-01-26T14:46:03.785" v="149" actId="26606"/>
          <ac:cxnSpMkLst>
            <pc:docMk/>
            <pc:sldMk cId="1253376966" sldId="261"/>
            <ac:cxnSpMk id="29" creationId="{67182200-4859-4C8D-BCBB-55B245C28BA3}"/>
          </ac:cxnSpMkLst>
        </pc:cxnChg>
      </pc:sldChg>
      <pc:sldChg chg="modSp mod">
        <pc:chgData name="Neveah Charles &lt;Student&gt;" userId="c62c1eae-80ab-4acb-b933-90a828f537b0" providerId="ADAL" clId="{721DAA27-AF2C-42C4-9A13-812469DE6761}" dt="2023-01-30T15:07:08.669" v="1075" actId="20577"/>
        <pc:sldMkLst>
          <pc:docMk/>
          <pc:sldMk cId="1271220825" sldId="262"/>
        </pc:sldMkLst>
        <pc:spChg chg="mod">
          <ac:chgData name="Neveah Charles &lt;Student&gt;" userId="c62c1eae-80ab-4acb-b933-90a828f537b0" providerId="ADAL" clId="{721DAA27-AF2C-42C4-9A13-812469DE6761}" dt="2023-01-30T15:00:27.743" v="828" actId="1076"/>
          <ac:spMkLst>
            <pc:docMk/>
            <pc:sldMk cId="1271220825" sldId="262"/>
            <ac:spMk id="2" creationId="{E8096397-CECB-247D-B7B0-AF9579CBDCBE}"/>
          </ac:spMkLst>
        </pc:spChg>
        <pc:spChg chg="mod">
          <ac:chgData name="Neveah Charles &lt;Student&gt;" userId="c62c1eae-80ab-4acb-b933-90a828f537b0" providerId="ADAL" clId="{721DAA27-AF2C-42C4-9A13-812469DE6761}" dt="2023-01-30T15:07:08.669" v="1075" actId="20577"/>
          <ac:spMkLst>
            <pc:docMk/>
            <pc:sldMk cId="1271220825" sldId="262"/>
            <ac:spMk id="3" creationId="{97561BB8-EE85-15E2-A745-60EB29DACE63}"/>
          </ac:spMkLst>
        </pc:spChg>
        <pc:picChg chg="mod">
          <ac:chgData name="Neveah Charles &lt;Student&gt;" userId="c62c1eae-80ab-4acb-b933-90a828f537b0" providerId="ADAL" clId="{721DAA27-AF2C-42C4-9A13-812469DE6761}" dt="2023-01-30T15:00:25.149" v="827" actId="1076"/>
          <ac:picMkLst>
            <pc:docMk/>
            <pc:sldMk cId="1271220825" sldId="262"/>
            <ac:picMk id="6" creationId="{E3337BCB-1D66-B81A-2B21-C89020A6D25F}"/>
          </ac:picMkLst>
        </pc:picChg>
      </pc:sldChg>
    </pc:docChg>
  </pc:docChgLst>
  <pc:docChgLst>
    <pc:chgData name="Jean Loui Dorvilus &lt;Student&gt;" userId="S::0611001799@my.browardschools.com::4a9cf545-711e-42aa-91da-1d41793e8691" providerId="AD" clId="Web-{F7C85304-A2F0-FB66-146D-1FE9378362BA}"/>
    <pc:docChg chg="modSld">
      <pc:chgData name="Jean Loui Dorvilus &lt;Student&gt;" userId="S::0611001799@my.browardschools.com::4a9cf545-711e-42aa-91da-1d41793e8691" providerId="AD" clId="Web-{F7C85304-A2F0-FB66-146D-1FE9378362BA}" dt="2023-01-26T15:01:09.951" v="100" actId="20577"/>
      <pc:docMkLst>
        <pc:docMk/>
      </pc:docMkLst>
      <pc:sldChg chg="modTransition">
        <pc:chgData name="Jean Loui Dorvilus &lt;Student&gt;" userId="S::0611001799@my.browardschools.com::4a9cf545-711e-42aa-91da-1d41793e8691" providerId="AD" clId="Web-{F7C85304-A2F0-FB66-146D-1FE9378362BA}" dt="2023-01-26T14:44:15.384" v="11"/>
        <pc:sldMkLst>
          <pc:docMk/>
          <pc:sldMk cId="2014637719" sldId="256"/>
        </pc:sldMkLst>
      </pc:sldChg>
      <pc:sldChg chg="modSp modTransition">
        <pc:chgData name="Jean Loui Dorvilus &lt;Student&gt;" userId="S::0611001799@my.browardschools.com::4a9cf545-711e-42aa-91da-1d41793e8691" providerId="AD" clId="Web-{F7C85304-A2F0-FB66-146D-1FE9378362BA}" dt="2023-01-26T15:01:09.951" v="100" actId="20577"/>
        <pc:sldMkLst>
          <pc:docMk/>
          <pc:sldMk cId="2219792920" sldId="257"/>
        </pc:sldMkLst>
        <pc:spChg chg="mod">
          <ac:chgData name="Jean Loui Dorvilus &lt;Student&gt;" userId="S::0611001799@my.browardschools.com::4a9cf545-711e-42aa-91da-1d41793e8691" providerId="AD" clId="Web-{F7C85304-A2F0-FB66-146D-1FE9378362BA}" dt="2023-01-26T15:01:09.951" v="100" actId="20577"/>
          <ac:spMkLst>
            <pc:docMk/>
            <pc:sldMk cId="2219792920" sldId="257"/>
            <ac:spMk id="3" creationId="{976D78FB-DAC4-E31D-2F14-EBC908ABA6F9}"/>
          </ac:spMkLst>
        </pc:spChg>
      </pc:sldChg>
      <pc:sldChg chg="modTransition">
        <pc:chgData name="Jean Loui Dorvilus &lt;Student&gt;" userId="S::0611001799@my.browardschools.com::4a9cf545-711e-42aa-91da-1d41793e8691" providerId="AD" clId="Web-{F7C85304-A2F0-FB66-146D-1FE9378362BA}" dt="2023-01-26T14:44:22.650" v="13"/>
        <pc:sldMkLst>
          <pc:docMk/>
          <pc:sldMk cId="2759613902" sldId="258"/>
        </pc:sldMkLst>
      </pc:sldChg>
      <pc:sldChg chg="modTransition">
        <pc:chgData name="Jean Loui Dorvilus &lt;Student&gt;" userId="S::0611001799@my.browardschools.com::4a9cf545-711e-42aa-91da-1d41793e8691" providerId="AD" clId="Web-{F7C85304-A2F0-FB66-146D-1FE9378362BA}" dt="2023-01-26T14:44:24.697" v="14"/>
        <pc:sldMkLst>
          <pc:docMk/>
          <pc:sldMk cId="4139502411" sldId="259"/>
        </pc:sldMkLst>
      </pc:sldChg>
      <pc:sldChg chg="addSp delSp modSp mod modTransition setBg setClrOvrMap">
        <pc:chgData name="Jean Loui Dorvilus &lt;Student&gt;" userId="S::0611001799@my.browardschools.com::4a9cf545-711e-42aa-91da-1d41793e8691" providerId="AD" clId="Web-{F7C85304-A2F0-FB66-146D-1FE9378362BA}" dt="2023-01-26T14:44:25.963" v="15"/>
        <pc:sldMkLst>
          <pc:docMk/>
          <pc:sldMk cId="3930023471" sldId="260"/>
        </pc:sldMkLst>
        <pc:spChg chg="mod">
          <ac:chgData name="Jean Loui Dorvilus &lt;Student&gt;" userId="S::0611001799@my.browardschools.com::4a9cf545-711e-42aa-91da-1d41793e8691" providerId="AD" clId="Web-{F7C85304-A2F0-FB66-146D-1FE9378362BA}" dt="2023-01-26T14:42:32.975" v="10"/>
          <ac:spMkLst>
            <pc:docMk/>
            <pc:sldMk cId="3930023471" sldId="260"/>
            <ac:spMk id="2" creationId="{F96F0311-1B34-0BE2-D4C0-5007DD4735F3}"/>
          </ac:spMkLst>
        </pc:spChg>
        <pc:spChg chg="mod">
          <ac:chgData name="Jean Loui Dorvilus &lt;Student&gt;" userId="S::0611001799@my.browardschools.com::4a9cf545-711e-42aa-91da-1d41793e8691" providerId="AD" clId="Web-{F7C85304-A2F0-FB66-146D-1FE9378362BA}" dt="2023-01-26T14:42:32.975" v="10"/>
          <ac:spMkLst>
            <pc:docMk/>
            <pc:sldMk cId="3930023471" sldId="260"/>
            <ac:spMk id="3" creationId="{69DB0915-56AE-3B2C-2B99-D48C7136B559}"/>
          </ac:spMkLst>
        </pc:spChg>
        <pc:spChg chg="del">
          <ac:chgData name="Jean Loui Dorvilus &lt;Student&gt;" userId="S::0611001799@my.browardschools.com::4a9cf545-711e-42aa-91da-1d41793e8691" providerId="AD" clId="Web-{F7C85304-A2F0-FB66-146D-1FE9378362BA}" dt="2023-01-26T14:42:32.975" v="10"/>
          <ac:spMkLst>
            <pc:docMk/>
            <pc:sldMk cId="3930023471" sldId="260"/>
            <ac:spMk id="18" creationId="{5FDF4720-5445-47BE-89FE-E40D1AE6F619}"/>
          </ac:spMkLst>
        </pc:spChg>
        <pc:spChg chg="del">
          <ac:chgData name="Jean Loui Dorvilus &lt;Student&gt;" userId="S::0611001799@my.browardschools.com::4a9cf545-711e-42aa-91da-1d41793e8691" providerId="AD" clId="Web-{F7C85304-A2F0-FB66-146D-1FE9378362BA}" dt="2023-01-26T14:42:32.975" v="10"/>
          <ac:spMkLst>
            <pc:docMk/>
            <pc:sldMk cId="3930023471" sldId="260"/>
            <ac:spMk id="20" creationId="{AC8710B4-A815-4082-9E4F-F13A0007090C}"/>
          </ac:spMkLst>
        </pc:spChg>
        <pc:spChg chg="add">
          <ac:chgData name="Jean Loui Dorvilus &lt;Student&gt;" userId="S::0611001799@my.browardschools.com::4a9cf545-711e-42aa-91da-1d41793e8691" providerId="AD" clId="Web-{F7C85304-A2F0-FB66-146D-1FE9378362BA}" dt="2023-01-26T14:42:32.975" v="10"/>
          <ac:spMkLst>
            <pc:docMk/>
            <pc:sldMk cId="3930023471" sldId="260"/>
            <ac:spMk id="25" creationId="{362810D9-2C5A-477D-949C-C191895477F3}"/>
          </ac:spMkLst>
        </pc:spChg>
        <pc:spChg chg="add">
          <ac:chgData name="Jean Loui Dorvilus &lt;Student&gt;" userId="S::0611001799@my.browardschools.com::4a9cf545-711e-42aa-91da-1d41793e8691" providerId="AD" clId="Web-{F7C85304-A2F0-FB66-146D-1FE9378362BA}" dt="2023-01-26T14:42:32.975" v="10"/>
          <ac:spMkLst>
            <pc:docMk/>
            <pc:sldMk cId="3930023471" sldId="260"/>
            <ac:spMk id="27" creationId="{081E4A58-353D-44AE-B2FC-2A74E2E400F7}"/>
          </ac:spMkLst>
        </pc:spChg>
        <pc:picChg chg="mod">
          <ac:chgData name="Jean Loui Dorvilus &lt;Student&gt;" userId="S::0611001799@my.browardschools.com::4a9cf545-711e-42aa-91da-1d41793e8691" providerId="AD" clId="Web-{F7C85304-A2F0-FB66-146D-1FE9378362BA}" dt="2023-01-26T14:42:32.975" v="10"/>
          <ac:picMkLst>
            <pc:docMk/>
            <pc:sldMk cId="3930023471" sldId="260"/>
            <ac:picMk id="4" creationId="{5395CF63-5396-352D-5197-987509D6F35C}"/>
          </ac:picMkLst>
        </pc:picChg>
      </pc:sldChg>
      <pc:sldChg chg="modTransition">
        <pc:chgData name="Jean Loui Dorvilus &lt;Student&gt;" userId="S::0611001799@my.browardschools.com::4a9cf545-711e-42aa-91da-1d41793e8691" providerId="AD" clId="Web-{F7C85304-A2F0-FB66-146D-1FE9378362BA}" dt="2023-01-26T14:44:28.947" v="16"/>
        <pc:sldMkLst>
          <pc:docMk/>
          <pc:sldMk cId="1253376966" sldId="261"/>
        </pc:sldMkLst>
      </pc:sldChg>
      <pc:sldChg chg="addSp delSp modSp mod modTransition setClrOvrMap">
        <pc:chgData name="Jean Loui Dorvilus &lt;Student&gt;" userId="S::0611001799@my.browardschools.com::4a9cf545-711e-42aa-91da-1d41793e8691" providerId="AD" clId="Web-{F7C85304-A2F0-FB66-146D-1FE9378362BA}" dt="2023-01-26T14:46:50.546" v="20" actId="14100"/>
        <pc:sldMkLst>
          <pc:docMk/>
          <pc:sldMk cId="1271220825" sldId="262"/>
        </pc:sldMkLst>
        <pc:spChg chg="mod">
          <ac:chgData name="Jean Loui Dorvilus &lt;Student&gt;" userId="S::0611001799@my.browardschools.com::4a9cf545-711e-42aa-91da-1d41793e8691" providerId="AD" clId="Web-{F7C85304-A2F0-FB66-146D-1FE9378362BA}" dt="2023-01-26T14:46:11.998" v="18" actId="14100"/>
          <ac:spMkLst>
            <pc:docMk/>
            <pc:sldMk cId="1271220825" sldId="262"/>
            <ac:spMk id="2" creationId="{E8096397-CECB-247D-B7B0-AF9579CBDCBE}"/>
          </ac:spMkLst>
        </pc:spChg>
        <pc:spChg chg="mod">
          <ac:chgData name="Jean Loui Dorvilus &lt;Student&gt;" userId="S::0611001799@my.browardschools.com::4a9cf545-711e-42aa-91da-1d41793e8691" providerId="AD" clId="Web-{F7C85304-A2F0-FB66-146D-1FE9378362BA}" dt="2023-01-26T14:46:50.546" v="20" actId="14100"/>
          <ac:spMkLst>
            <pc:docMk/>
            <pc:sldMk cId="1271220825" sldId="262"/>
            <ac:spMk id="3" creationId="{97561BB8-EE85-15E2-A745-60EB29DACE63}"/>
          </ac:spMkLst>
        </pc:spChg>
        <pc:spChg chg="del">
          <ac:chgData name="Jean Loui Dorvilus &lt;Student&gt;" userId="S::0611001799@my.browardschools.com::4a9cf545-711e-42aa-91da-1d41793e8691" providerId="AD" clId="Web-{F7C85304-A2F0-FB66-146D-1FE9378362BA}" dt="2023-01-26T14:29:44.635" v="0"/>
          <ac:spMkLst>
            <pc:docMk/>
            <pc:sldMk cId="1271220825" sldId="262"/>
            <ac:spMk id="90" creationId="{3CD9DF72-87A3-404E-A828-84CBF11A8303}"/>
          </ac:spMkLst>
        </pc:spChg>
        <pc:spChg chg="add del">
          <ac:chgData name="Jean Loui Dorvilus &lt;Student&gt;" userId="S::0611001799@my.browardschools.com::4a9cf545-711e-42aa-91da-1d41793e8691" providerId="AD" clId="Web-{F7C85304-A2F0-FB66-146D-1FE9378362BA}" dt="2023-01-26T14:37:54.027" v="7"/>
          <ac:spMkLst>
            <pc:docMk/>
            <pc:sldMk cId="1271220825" sldId="262"/>
            <ac:spMk id="97" creationId="{7C432AFE-B3D2-4BFF-BF8F-96C27AFF1AC7}"/>
          </ac:spMkLst>
        </pc:spChg>
        <pc:spChg chg="add del">
          <ac:chgData name="Jean Loui Dorvilus &lt;Student&gt;" userId="S::0611001799@my.browardschools.com::4a9cf545-711e-42aa-91da-1d41793e8691" providerId="AD" clId="Web-{F7C85304-A2F0-FB66-146D-1FE9378362BA}" dt="2023-01-26T14:37:54.027" v="7"/>
          <ac:spMkLst>
            <pc:docMk/>
            <pc:sldMk cId="1271220825" sldId="262"/>
            <ac:spMk id="99" creationId="{AF2F604E-43BE-4DC3-B983-E071523364F8}"/>
          </ac:spMkLst>
        </pc:spChg>
        <pc:spChg chg="add del">
          <ac:chgData name="Jean Loui Dorvilus &lt;Student&gt;" userId="S::0611001799@my.browardschools.com::4a9cf545-711e-42aa-91da-1d41793e8691" providerId="AD" clId="Web-{F7C85304-A2F0-FB66-146D-1FE9378362BA}" dt="2023-01-26T14:37:54.027" v="7"/>
          <ac:spMkLst>
            <pc:docMk/>
            <pc:sldMk cId="1271220825" sldId="262"/>
            <ac:spMk id="101" creationId="{08C9B587-E65E-4B52-B37C-ABEBB6E87928}"/>
          </ac:spMkLst>
        </pc:spChg>
        <pc:spChg chg="add del">
          <ac:chgData name="Jean Loui Dorvilus &lt;Student&gt;" userId="S::0611001799@my.browardschools.com::4a9cf545-711e-42aa-91da-1d41793e8691" providerId="AD" clId="Web-{F7C85304-A2F0-FB66-146D-1FE9378362BA}" dt="2023-01-26T14:37:44.965" v="2"/>
          <ac:spMkLst>
            <pc:docMk/>
            <pc:sldMk cId="1271220825" sldId="262"/>
            <ac:spMk id="106" creationId="{C0A1ED06-4733-4020-9C60-81D4D801408D}"/>
          </ac:spMkLst>
        </pc:spChg>
        <pc:spChg chg="add del">
          <ac:chgData name="Jean Loui Dorvilus &lt;Student&gt;" userId="S::0611001799@my.browardschools.com::4a9cf545-711e-42aa-91da-1d41793e8691" providerId="AD" clId="Web-{F7C85304-A2F0-FB66-146D-1FE9378362BA}" dt="2023-01-26T14:37:44.965" v="2"/>
          <ac:spMkLst>
            <pc:docMk/>
            <pc:sldMk cId="1271220825" sldId="262"/>
            <ac:spMk id="108" creationId="{B0CA3509-3AF9-45FE-93ED-57BB5D5E8E07}"/>
          </ac:spMkLst>
        </pc:spChg>
        <pc:spChg chg="add del">
          <ac:chgData name="Jean Loui Dorvilus &lt;Student&gt;" userId="S::0611001799@my.browardschools.com::4a9cf545-711e-42aa-91da-1d41793e8691" providerId="AD" clId="Web-{F7C85304-A2F0-FB66-146D-1FE9378362BA}" dt="2023-01-26T14:37:54.012" v="6"/>
          <ac:spMkLst>
            <pc:docMk/>
            <pc:sldMk cId="1271220825" sldId="262"/>
            <ac:spMk id="110" creationId="{3D4A84B9-E564-4DD0-97F8-DBF1C460C28A}"/>
          </ac:spMkLst>
        </pc:spChg>
        <pc:spChg chg="add del">
          <ac:chgData name="Jean Loui Dorvilus &lt;Student&gt;" userId="S::0611001799@my.browardschools.com::4a9cf545-711e-42aa-91da-1d41793e8691" providerId="AD" clId="Web-{F7C85304-A2F0-FB66-146D-1FE9378362BA}" dt="2023-01-26T14:37:48.355" v="4"/>
          <ac:spMkLst>
            <pc:docMk/>
            <pc:sldMk cId="1271220825" sldId="262"/>
            <ac:spMk id="112" creationId="{28FF88A3-8EBC-4142-8CC2-EBE257ED6C90}"/>
          </ac:spMkLst>
        </pc:spChg>
        <pc:spChg chg="add del">
          <ac:chgData name="Jean Loui Dorvilus &lt;Student&gt;" userId="S::0611001799@my.browardschools.com::4a9cf545-711e-42aa-91da-1d41793e8691" providerId="AD" clId="Web-{F7C85304-A2F0-FB66-146D-1FE9378362BA}" dt="2023-01-26T14:37:54.012" v="6"/>
          <ac:spMkLst>
            <pc:docMk/>
            <pc:sldMk cId="1271220825" sldId="262"/>
            <ac:spMk id="114" creationId="{7DE75D4A-0965-4973-BE75-DECCAC9A9614}"/>
          </ac:spMkLst>
        </pc:spChg>
        <pc:spChg chg="add del">
          <ac:chgData name="Jean Loui Dorvilus &lt;Student&gt;" userId="S::0611001799@my.browardschools.com::4a9cf545-711e-42aa-91da-1d41793e8691" providerId="AD" clId="Web-{F7C85304-A2F0-FB66-146D-1FE9378362BA}" dt="2023-01-26T14:37:54.012" v="6"/>
          <ac:spMkLst>
            <pc:docMk/>
            <pc:sldMk cId="1271220825" sldId="262"/>
            <ac:spMk id="115" creationId="{0D7B6173-1D58-48E2-83CF-37350F315F75}"/>
          </ac:spMkLst>
        </pc:spChg>
        <pc:spChg chg="add del">
          <ac:chgData name="Jean Loui Dorvilus &lt;Student&gt;" userId="S::0611001799@my.browardschools.com::4a9cf545-711e-42aa-91da-1d41793e8691" providerId="AD" clId="Web-{F7C85304-A2F0-FB66-146D-1FE9378362BA}" dt="2023-01-26T14:37:54.012" v="6"/>
          <ac:spMkLst>
            <pc:docMk/>
            <pc:sldMk cId="1271220825" sldId="262"/>
            <ac:spMk id="117" creationId="{2F36CA75-CFBF-4844-B719-8FE9EBADA9AF}"/>
          </ac:spMkLst>
        </pc:spChg>
        <pc:spChg chg="add del">
          <ac:chgData name="Jean Loui Dorvilus &lt;Student&gt;" userId="S::0611001799@my.browardschools.com::4a9cf545-711e-42aa-91da-1d41793e8691" providerId="AD" clId="Web-{F7C85304-A2F0-FB66-146D-1FE9378362BA}" dt="2023-01-26T14:37:54.012" v="6"/>
          <ac:spMkLst>
            <pc:docMk/>
            <pc:sldMk cId="1271220825" sldId="262"/>
            <ac:spMk id="118" creationId="{102382E0-0A09-46AE-B955-B911CAFE7F00}"/>
          </ac:spMkLst>
        </pc:spChg>
        <pc:spChg chg="add">
          <ac:chgData name="Jean Loui Dorvilus &lt;Student&gt;" userId="S::0611001799@my.browardschools.com::4a9cf545-711e-42aa-91da-1d41793e8691" providerId="AD" clId="Web-{F7C85304-A2F0-FB66-146D-1FE9378362BA}" dt="2023-01-26T14:37:54.027" v="7"/>
          <ac:spMkLst>
            <pc:docMk/>
            <pc:sldMk cId="1271220825" sldId="262"/>
            <ac:spMk id="120" creationId="{7C432AFE-B3D2-4BFF-BF8F-96C27AFF1AC7}"/>
          </ac:spMkLst>
        </pc:spChg>
        <pc:spChg chg="add">
          <ac:chgData name="Jean Loui Dorvilus &lt;Student&gt;" userId="S::0611001799@my.browardschools.com::4a9cf545-711e-42aa-91da-1d41793e8691" providerId="AD" clId="Web-{F7C85304-A2F0-FB66-146D-1FE9378362BA}" dt="2023-01-26T14:37:54.027" v="7"/>
          <ac:spMkLst>
            <pc:docMk/>
            <pc:sldMk cId="1271220825" sldId="262"/>
            <ac:spMk id="121" creationId="{AF2F604E-43BE-4DC3-B983-E071523364F8}"/>
          </ac:spMkLst>
        </pc:spChg>
        <pc:spChg chg="add">
          <ac:chgData name="Jean Loui Dorvilus &lt;Student&gt;" userId="S::0611001799@my.browardschools.com::4a9cf545-711e-42aa-91da-1d41793e8691" providerId="AD" clId="Web-{F7C85304-A2F0-FB66-146D-1FE9378362BA}" dt="2023-01-26T14:37:54.027" v="7"/>
          <ac:spMkLst>
            <pc:docMk/>
            <pc:sldMk cId="1271220825" sldId="262"/>
            <ac:spMk id="122" creationId="{08C9B587-E65E-4B52-B37C-ABEBB6E87928}"/>
          </ac:spMkLst>
        </pc:spChg>
        <pc:grpChg chg="add del">
          <ac:chgData name="Jean Loui Dorvilus &lt;Student&gt;" userId="S::0611001799@my.browardschools.com::4a9cf545-711e-42aa-91da-1d41793e8691" providerId="AD" clId="Web-{F7C85304-A2F0-FB66-146D-1FE9378362BA}" dt="2023-01-26T14:37:48.355" v="4"/>
          <ac:grpSpMkLst>
            <pc:docMk/>
            <pc:sldMk cId="1271220825" sldId="262"/>
            <ac:grpSpMk id="113" creationId="{27D8A815-1B1F-4DB5-A03C-F4987CF0CB0F}"/>
          </ac:grpSpMkLst>
        </pc:grpChg>
        <pc:picChg chg="mod">
          <ac:chgData name="Jean Loui Dorvilus &lt;Student&gt;" userId="S::0611001799@my.browardschools.com::4a9cf545-711e-42aa-91da-1d41793e8691" providerId="AD" clId="Web-{F7C85304-A2F0-FB66-146D-1FE9378362BA}" dt="2023-01-26T14:38:20.106" v="9" actId="1076"/>
          <ac:picMkLst>
            <pc:docMk/>
            <pc:sldMk cId="1271220825" sldId="262"/>
            <ac:picMk id="6" creationId="{E3337BCB-1D66-B81A-2B21-C89020A6D25F}"/>
          </ac:picMkLst>
        </pc:picChg>
        <pc:picChg chg="add del">
          <ac:chgData name="Jean Loui Dorvilus &lt;Student&gt;" userId="S::0611001799@my.browardschools.com::4a9cf545-711e-42aa-91da-1d41793e8691" providerId="AD" clId="Web-{F7C85304-A2F0-FB66-146D-1FE9378362BA}" dt="2023-01-26T14:37:54.012" v="6"/>
          <ac:picMkLst>
            <pc:docMk/>
            <pc:sldMk cId="1271220825" sldId="262"/>
            <ac:picMk id="116" creationId="{4A599609-F5C2-4A0B-A992-913F814A631A}"/>
          </ac:picMkLst>
        </pc:picChg>
        <pc:cxnChg chg="del">
          <ac:chgData name="Jean Loui Dorvilus &lt;Student&gt;" userId="S::0611001799@my.browardschools.com::4a9cf545-711e-42aa-91da-1d41793e8691" providerId="AD" clId="Web-{F7C85304-A2F0-FB66-146D-1FE9378362BA}" dt="2023-01-26T14:29:44.635" v="0"/>
          <ac:cxnSpMkLst>
            <pc:docMk/>
            <pc:sldMk cId="1271220825" sldId="262"/>
            <ac:cxnSpMk id="92" creationId="{20E3A342-4D61-4E3F-AF90-1AB42AEB96CC}"/>
          </ac:cxnSpMkLst>
        </pc:cxnChg>
      </pc:sldChg>
    </pc:docChg>
  </pc:docChgLst>
  <pc:docChgLst>
    <pc:chgData name="Jahvon Johnson &lt;Student&gt;" userId="S::0613060598@my.browardschools.com::3134765d-6a9f-45d6-a953-5e67496fed65" providerId="AD" clId="Web-{CAD0988F-EE31-4CEF-B436-7081DFF19C30}"/>
    <pc:docChg chg="modSld">
      <pc:chgData name="Jahvon Johnson &lt;Student&gt;" userId="S::0613060598@my.browardschools.com::3134765d-6a9f-45d6-a953-5e67496fed65" providerId="AD" clId="Web-{CAD0988F-EE31-4CEF-B436-7081DFF19C30}" dt="2023-01-30T15:17:43.129" v="1"/>
      <pc:docMkLst>
        <pc:docMk/>
      </pc:docMkLst>
      <pc:sldChg chg="mod modShow">
        <pc:chgData name="Jahvon Johnson &lt;Student&gt;" userId="S::0613060598@my.browardschools.com::3134765d-6a9f-45d6-a953-5e67496fed65" providerId="AD" clId="Web-{CAD0988F-EE31-4CEF-B436-7081DFF19C30}" dt="2023-01-30T15:17:43.129" v="1"/>
        <pc:sldMkLst>
          <pc:docMk/>
          <pc:sldMk cId="2014637719" sldId="256"/>
        </pc:sldMkLst>
      </pc:sldChg>
    </pc:docChg>
  </pc:docChgLst>
  <pc:docChgLst>
    <pc:chgData name="Malik M. Thomas &lt;Student&gt;" userId="S::0613004976@my.browardschools.com::dc2e4cd0-a2c4-4e1d-a01d-61d469ddc1ba" providerId="AD" clId="Web-{F851DC65-6D8B-4397-936C-CB03CDDC1183}"/>
    <pc:docChg chg="modSld">
      <pc:chgData name="Malik M. Thomas &lt;Student&gt;" userId="S::0613004976@my.browardschools.com::dc2e4cd0-a2c4-4e1d-a01d-61d469ddc1ba" providerId="AD" clId="Web-{F851DC65-6D8B-4397-936C-CB03CDDC1183}" dt="2023-01-24T15:46:31.028" v="981" actId="20577"/>
      <pc:docMkLst>
        <pc:docMk/>
      </pc:docMkLst>
      <pc:sldChg chg="modSp">
        <pc:chgData name="Malik M. Thomas &lt;Student&gt;" userId="S::0613004976@my.browardschools.com::dc2e4cd0-a2c4-4e1d-a01d-61d469ddc1ba" providerId="AD" clId="Web-{F851DC65-6D8B-4397-936C-CB03CDDC1183}" dt="2023-01-24T15:03:54.004" v="256" actId="20577"/>
        <pc:sldMkLst>
          <pc:docMk/>
          <pc:sldMk cId="2219792920" sldId="257"/>
        </pc:sldMkLst>
        <pc:spChg chg="mod">
          <ac:chgData name="Malik M. Thomas &lt;Student&gt;" userId="S::0613004976@my.browardschools.com::dc2e4cd0-a2c4-4e1d-a01d-61d469ddc1ba" providerId="AD" clId="Web-{F851DC65-6D8B-4397-936C-CB03CDDC1183}" dt="2023-01-24T14:40:19.582" v="40" actId="20577"/>
          <ac:spMkLst>
            <pc:docMk/>
            <pc:sldMk cId="2219792920" sldId="257"/>
            <ac:spMk id="2" creationId="{79E4E315-EE48-FE63-A74F-45070218626B}"/>
          </ac:spMkLst>
        </pc:spChg>
        <pc:spChg chg="mod">
          <ac:chgData name="Malik M. Thomas &lt;Student&gt;" userId="S::0613004976@my.browardschools.com::dc2e4cd0-a2c4-4e1d-a01d-61d469ddc1ba" providerId="AD" clId="Web-{F851DC65-6D8B-4397-936C-CB03CDDC1183}" dt="2023-01-24T15:03:54.004" v="256" actId="20577"/>
          <ac:spMkLst>
            <pc:docMk/>
            <pc:sldMk cId="2219792920" sldId="257"/>
            <ac:spMk id="3" creationId="{976D78FB-DAC4-E31D-2F14-EBC908ABA6F9}"/>
          </ac:spMkLst>
        </pc:spChg>
      </pc:sldChg>
      <pc:sldChg chg="modSp">
        <pc:chgData name="Malik M. Thomas &lt;Student&gt;" userId="S::0613004976@my.browardschools.com::dc2e4cd0-a2c4-4e1d-a01d-61d469ddc1ba" providerId="AD" clId="Web-{F851DC65-6D8B-4397-936C-CB03CDDC1183}" dt="2023-01-24T14:38:56.454" v="39" actId="20577"/>
        <pc:sldMkLst>
          <pc:docMk/>
          <pc:sldMk cId="2759613902" sldId="258"/>
        </pc:sldMkLst>
        <pc:spChg chg="mod">
          <ac:chgData name="Malik M. Thomas &lt;Student&gt;" userId="S::0613004976@my.browardschools.com::dc2e4cd0-a2c4-4e1d-a01d-61d469ddc1ba" providerId="AD" clId="Web-{F851DC65-6D8B-4397-936C-CB03CDDC1183}" dt="2023-01-24T14:38:37.329" v="37" actId="20577"/>
          <ac:spMkLst>
            <pc:docMk/>
            <pc:sldMk cId="2759613902" sldId="258"/>
            <ac:spMk id="2" creationId="{5166C364-6854-7817-47CC-4BB5E7BE1EE3}"/>
          </ac:spMkLst>
        </pc:spChg>
        <pc:spChg chg="mod">
          <ac:chgData name="Malik M. Thomas &lt;Student&gt;" userId="S::0613004976@my.browardschools.com::dc2e4cd0-a2c4-4e1d-a01d-61d469ddc1ba" providerId="AD" clId="Web-{F851DC65-6D8B-4397-936C-CB03CDDC1183}" dt="2023-01-24T14:38:56.454" v="39" actId="20577"/>
          <ac:spMkLst>
            <pc:docMk/>
            <pc:sldMk cId="2759613902" sldId="258"/>
            <ac:spMk id="9" creationId="{FEC0093F-9118-06F8-4009-06A4FB23B3F5}"/>
          </ac:spMkLst>
        </pc:spChg>
      </pc:sldChg>
      <pc:sldChg chg="modSp">
        <pc:chgData name="Malik M. Thomas &lt;Student&gt;" userId="S::0613004976@my.browardschools.com::dc2e4cd0-a2c4-4e1d-a01d-61d469ddc1ba" providerId="AD" clId="Web-{F851DC65-6D8B-4397-936C-CB03CDDC1183}" dt="2023-01-24T14:26:25.054" v="0" actId="20577"/>
        <pc:sldMkLst>
          <pc:docMk/>
          <pc:sldMk cId="4139502411" sldId="259"/>
        </pc:sldMkLst>
        <pc:spChg chg="mod">
          <ac:chgData name="Malik M. Thomas &lt;Student&gt;" userId="S::0613004976@my.browardschools.com::dc2e4cd0-a2c4-4e1d-a01d-61d469ddc1ba" providerId="AD" clId="Web-{F851DC65-6D8B-4397-936C-CB03CDDC1183}" dt="2023-01-24T14:26:25.054" v="0" actId="20577"/>
          <ac:spMkLst>
            <pc:docMk/>
            <pc:sldMk cId="4139502411" sldId="259"/>
            <ac:spMk id="6" creationId="{2FFB269D-C33B-AEDC-1A0A-51CE742CCA5F}"/>
          </ac:spMkLst>
        </pc:spChg>
      </pc:sldChg>
      <pc:sldChg chg="modSp">
        <pc:chgData name="Malik M. Thomas &lt;Student&gt;" userId="S::0613004976@my.browardschools.com::dc2e4cd0-a2c4-4e1d-a01d-61d469ddc1ba" providerId="AD" clId="Web-{F851DC65-6D8B-4397-936C-CB03CDDC1183}" dt="2023-01-24T15:46:31.028" v="981" actId="20577"/>
        <pc:sldMkLst>
          <pc:docMk/>
          <pc:sldMk cId="3930023471" sldId="260"/>
        </pc:sldMkLst>
        <pc:spChg chg="mod">
          <ac:chgData name="Malik M. Thomas &lt;Student&gt;" userId="S::0613004976@my.browardschools.com::dc2e4cd0-a2c4-4e1d-a01d-61d469ddc1ba" providerId="AD" clId="Web-{F851DC65-6D8B-4397-936C-CB03CDDC1183}" dt="2023-01-24T15:46:31.028" v="981" actId="20577"/>
          <ac:spMkLst>
            <pc:docMk/>
            <pc:sldMk cId="3930023471" sldId="260"/>
            <ac:spMk id="3" creationId="{69DB0915-56AE-3B2C-2B99-D48C7136B559}"/>
          </ac:spMkLst>
        </pc:spChg>
      </pc:sldChg>
      <pc:sldChg chg="addSp delSp modSp mod setBg setClrOvrMap">
        <pc:chgData name="Malik M. Thomas &lt;Student&gt;" userId="S::0613004976@my.browardschools.com::dc2e4cd0-a2c4-4e1d-a01d-61d469ddc1ba" providerId="AD" clId="Web-{F851DC65-6D8B-4397-936C-CB03CDDC1183}" dt="2023-01-24T15:30:14.839" v="808" actId="20577"/>
        <pc:sldMkLst>
          <pc:docMk/>
          <pc:sldMk cId="1253376966" sldId="261"/>
        </pc:sldMkLst>
        <pc:spChg chg="mod">
          <ac:chgData name="Malik M. Thomas &lt;Student&gt;" userId="S::0613004976@my.browardschools.com::dc2e4cd0-a2c4-4e1d-a01d-61d469ddc1ba" providerId="AD" clId="Web-{F851DC65-6D8B-4397-936C-CB03CDDC1183}" dt="2023-01-24T15:21:13.852" v="710"/>
          <ac:spMkLst>
            <pc:docMk/>
            <pc:sldMk cId="1253376966" sldId="261"/>
            <ac:spMk id="2" creationId="{89997521-ACB3-8787-0B8E-8C734936EB05}"/>
          </ac:spMkLst>
        </pc:spChg>
        <pc:spChg chg="mod">
          <ac:chgData name="Malik M. Thomas &lt;Student&gt;" userId="S::0613004976@my.browardschools.com::dc2e4cd0-a2c4-4e1d-a01d-61d469ddc1ba" providerId="AD" clId="Web-{F851DC65-6D8B-4397-936C-CB03CDDC1183}" dt="2023-01-24T15:30:14.839" v="808" actId="20577"/>
          <ac:spMkLst>
            <pc:docMk/>
            <pc:sldMk cId="1253376966" sldId="261"/>
            <ac:spMk id="3" creationId="{2850D9B0-1CC0-F077-534F-B5702DE3AA31}"/>
          </ac:spMkLst>
        </pc:spChg>
        <pc:spChg chg="add mod">
          <ac:chgData name="Malik M. Thomas &lt;Student&gt;" userId="S::0613004976@my.browardschools.com::dc2e4cd0-a2c4-4e1d-a01d-61d469ddc1ba" providerId="AD" clId="Web-{F851DC65-6D8B-4397-936C-CB03CDDC1183}" dt="2023-01-24T15:21:13.852" v="710"/>
          <ac:spMkLst>
            <pc:docMk/>
            <pc:sldMk cId="1253376966" sldId="261"/>
            <ac:spMk id="5" creationId="{82D8E671-DA3A-23D3-749D-7404BA5CB954}"/>
          </ac:spMkLst>
        </pc:spChg>
        <pc:spChg chg="add del">
          <ac:chgData name="Malik M. Thomas &lt;Student&gt;" userId="S::0613004976@my.browardschools.com::dc2e4cd0-a2c4-4e1d-a01d-61d469ddc1ba" providerId="AD" clId="Web-{F851DC65-6D8B-4397-936C-CB03CDDC1183}" dt="2023-01-24T15:20:53.757" v="703"/>
          <ac:spMkLst>
            <pc:docMk/>
            <pc:sldMk cId="1253376966" sldId="261"/>
            <ac:spMk id="10" creationId="{3CD9DF72-87A3-404E-A828-84CBF11A8303}"/>
          </ac:spMkLst>
        </pc:spChg>
        <pc:spChg chg="add del">
          <ac:chgData name="Malik M. Thomas &lt;Student&gt;" userId="S::0613004976@my.browardschools.com::dc2e4cd0-a2c4-4e1d-a01d-61d469ddc1ba" providerId="AD" clId="Web-{F851DC65-6D8B-4397-936C-CB03CDDC1183}" dt="2023-01-24T15:20:56.617" v="705"/>
          <ac:spMkLst>
            <pc:docMk/>
            <pc:sldMk cId="1253376966" sldId="261"/>
            <ac:spMk id="14" creationId="{86C7B4A1-154A-4DF0-AC46-F88D75A2E0FD}"/>
          </ac:spMkLst>
        </pc:spChg>
        <pc:spChg chg="add del">
          <ac:chgData name="Malik M. Thomas &lt;Student&gt;" userId="S::0613004976@my.browardschools.com::dc2e4cd0-a2c4-4e1d-a01d-61d469ddc1ba" providerId="AD" clId="Web-{F851DC65-6D8B-4397-936C-CB03CDDC1183}" dt="2023-01-24T15:21:11.274" v="707"/>
          <ac:spMkLst>
            <pc:docMk/>
            <pc:sldMk cId="1253376966" sldId="261"/>
            <ac:spMk id="16" creationId="{C5E6CFF1-2F42-4E10-9A97-F116F46F53FE}"/>
          </ac:spMkLst>
        </pc:spChg>
        <pc:spChg chg="add del">
          <ac:chgData name="Malik M. Thomas &lt;Student&gt;" userId="S::0613004976@my.browardschools.com::dc2e4cd0-a2c4-4e1d-a01d-61d469ddc1ba" providerId="AD" clId="Web-{F851DC65-6D8B-4397-936C-CB03CDDC1183}" dt="2023-01-24T15:21:13.836" v="709"/>
          <ac:spMkLst>
            <pc:docMk/>
            <pc:sldMk cId="1253376966" sldId="261"/>
            <ac:spMk id="19" creationId="{86C7B4A1-154A-4DF0-AC46-F88D75A2E0FD}"/>
          </ac:spMkLst>
        </pc:spChg>
        <pc:spChg chg="add">
          <ac:chgData name="Malik M. Thomas &lt;Student&gt;" userId="S::0613004976@my.browardschools.com::dc2e4cd0-a2c4-4e1d-a01d-61d469ddc1ba" providerId="AD" clId="Web-{F851DC65-6D8B-4397-936C-CB03CDDC1183}" dt="2023-01-24T15:21:13.852" v="710"/>
          <ac:spMkLst>
            <pc:docMk/>
            <pc:sldMk cId="1253376966" sldId="261"/>
            <ac:spMk id="21" creationId="{C5E6CFF1-2F42-4E10-9A97-F116F46F53FE}"/>
          </ac:spMkLst>
        </pc:spChg>
        <pc:picChg chg="add mod ord">
          <ac:chgData name="Malik M. Thomas &lt;Student&gt;" userId="S::0613004976@my.browardschools.com::dc2e4cd0-a2c4-4e1d-a01d-61d469ddc1ba" providerId="AD" clId="Web-{F851DC65-6D8B-4397-936C-CB03CDDC1183}" dt="2023-01-24T15:21:13.852" v="710"/>
          <ac:picMkLst>
            <pc:docMk/>
            <pc:sldMk cId="1253376966" sldId="261"/>
            <ac:picMk id="4" creationId="{A3F1F314-E651-63ED-1ADB-2ECB230F4513}"/>
          </ac:picMkLst>
        </pc:picChg>
        <pc:cxnChg chg="add del">
          <ac:chgData name="Malik M. Thomas &lt;Student&gt;" userId="S::0613004976@my.browardschools.com::dc2e4cd0-a2c4-4e1d-a01d-61d469ddc1ba" providerId="AD" clId="Web-{F851DC65-6D8B-4397-936C-CB03CDDC1183}" dt="2023-01-24T15:20:53.757" v="703"/>
          <ac:cxnSpMkLst>
            <pc:docMk/>
            <pc:sldMk cId="1253376966" sldId="261"/>
            <ac:cxnSpMk id="12" creationId="{20E3A342-4D61-4E3F-AF90-1AB42AEB96CC}"/>
          </ac:cxnSpMkLst>
        </pc:cxnChg>
        <pc:cxnChg chg="add del">
          <ac:chgData name="Malik M. Thomas &lt;Student&gt;" userId="S::0613004976@my.browardschools.com::dc2e4cd0-a2c4-4e1d-a01d-61d469ddc1ba" providerId="AD" clId="Web-{F851DC65-6D8B-4397-936C-CB03CDDC1183}" dt="2023-01-24T15:21:11.274" v="707"/>
          <ac:cxnSpMkLst>
            <pc:docMk/>
            <pc:sldMk cId="1253376966" sldId="261"/>
            <ac:cxnSpMk id="17" creationId="{67182200-4859-4C8D-BCBB-55B245C28BA3}"/>
          </ac:cxnSpMkLst>
        </pc:cxnChg>
        <pc:cxnChg chg="add">
          <ac:chgData name="Malik M. Thomas &lt;Student&gt;" userId="S::0613004976@my.browardschools.com::dc2e4cd0-a2c4-4e1d-a01d-61d469ddc1ba" providerId="AD" clId="Web-{F851DC65-6D8B-4397-936C-CB03CDDC1183}" dt="2023-01-24T15:21:13.852" v="710"/>
          <ac:cxnSpMkLst>
            <pc:docMk/>
            <pc:sldMk cId="1253376966" sldId="261"/>
            <ac:cxnSpMk id="22" creationId="{67182200-4859-4C8D-BCBB-55B245C28BA3}"/>
          </ac:cxnSpMkLst>
        </pc:cxnChg>
      </pc:sldChg>
    </pc:docChg>
  </pc:docChgLst>
  <pc:docChgLst>
    <pc:chgData name="Dorian L. Feacher &lt;Student&gt;" userId="S::0612106958@my.browardschools.com::2fd5e01c-bb80-4bdb-8f5a-f9b1adc6351e" providerId="AD" clId="Web-{E8A34A88-AE52-D95C-E901-38B4777E143C}"/>
    <pc:docChg chg="modSld">
      <pc:chgData name="Dorian L. Feacher &lt;Student&gt;" userId="S::0612106958@my.browardschools.com::2fd5e01c-bb80-4bdb-8f5a-f9b1adc6351e" providerId="AD" clId="Web-{E8A34A88-AE52-D95C-E901-38B4777E143C}" dt="2023-01-26T15:30:14.865" v="12" actId="20577"/>
      <pc:docMkLst>
        <pc:docMk/>
      </pc:docMkLst>
      <pc:sldChg chg="modSp">
        <pc:chgData name="Dorian L. Feacher &lt;Student&gt;" userId="S::0612106958@my.browardschools.com::2fd5e01c-bb80-4bdb-8f5a-f9b1adc6351e" providerId="AD" clId="Web-{E8A34A88-AE52-D95C-E901-38B4777E143C}" dt="2023-01-26T15:27:02.899" v="8" actId="20577"/>
        <pc:sldMkLst>
          <pc:docMk/>
          <pc:sldMk cId="2219792920" sldId="257"/>
        </pc:sldMkLst>
        <pc:spChg chg="mod">
          <ac:chgData name="Dorian L. Feacher &lt;Student&gt;" userId="S::0612106958@my.browardschools.com::2fd5e01c-bb80-4bdb-8f5a-f9b1adc6351e" providerId="AD" clId="Web-{E8A34A88-AE52-D95C-E901-38B4777E143C}" dt="2023-01-26T15:27:02.899" v="8" actId="20577"/>
          <ac:spMkLst>
            <pc:docMk/>
            <pc:sldMk cId="2219792920" sldId="257"/>
            <ac:spMk id="3" creationId="{976D78FB-DAC4-E31D-2F14-EBC908ABA6F9}"/>
          </ac:spMkLst>
        </pc:spChg>
      </pc:sldChg>
      <pc:sldChg chg="modSp">
        <pc:chgData name="Dorian L. Feacher &lt;Student&gt;" userId="S::0612106958@my.browardschools.com::2fd5e01c-bb80-4bdb-8f5a-f9b1adc6351e" providerId="AD" clId="Web-{E8A34A88-AE52-D95C-E901-38B4777E143C}" dt="2023-01-26T15:30:14.865" v="12" actId="20577"/>
        <pc:sldMkLst>
          <pc:docMk/>
          <pc:sldMk cId="4139502411" sldId="259"/>
        </pc:sldMkLst>
        <pc:spChg chg="mod">
          <ac:chgData name="Dorian L. Feacher &lt;Student&gt;" userId="S::0612106958@my.browardschools.com::2fd5e01c-bb80-4bdb-8f5a-f9b1adc6351e" providerId="AD" clId="Web-{E8A34A88-AE52-D95C-E901-38B4777E143C}" dt="2023-01-26T15:30:14.865" v="12" actId="20577"/>
          <ac:spMkLst>
            <pc:docMk/>
            <pc:sldMk cId="4139502411" sldId="259"/>
            <ac:spMk id="6" creationId="{2FFB269D-C33B-AEDC-1A0A-51CE742CCA5F}"/>
          </ac:spMkLst>
        </pc:spChg>
      </pc:sldChg>
    </pc:docChg>
  </pc:docChgLst>
  <pc:docChgLst>
    <pc:chgData name="Neveah Charles &lt;Student&gt;" userId="S::0612110610@my.browardschools.com::c62c1eae-80ab-4acb-b933-90a828f537b0" providerId="AD" clId="Web-{3E9CE5B8-1E9E-4630-9C95-5E8A96DA5CFB}"/>
    <pc:docChg chg="modSld">
      <pc:chgData name="Neveah Charles &lt;Student&gt;" userId="S::0612110610@my.browardschools.com::c62c1eae-80ab-4acb-b933-90a828f537b0" providerId="AD" clId="Web-{3E9CE5B8-1E9E-4630-9C95-5E8A96DA5CFB}" dt="2023-01-24T15:31:13.759" v="363" actId="20577"/>
      <pc:docMkLst>
        <pc:docMk/>
      </pc:docMkLst>
      <pc:sldChg chg="addSp delSp modSp">
        <pc:chgData name="Neveah Charles &lt;Student&gt;" userId="S::0612110610@my.browardschools.com::c62c1eae-80ab-4acb-b933-90a828f537b0" providerId="AD" clId="Web-{3E9CE5B8-1E9E-4630-9C95-5E8A96DA5CFB}" dt="2023-01-24T15:24:03.844" v="280" actId="1076"/>
        <pc:sldMkLst>
          <pc:docMk/>
          <pc:sldMk cId="2014637719" sldId="256"/>
        </pc:sldMkLst>
        <pc:spChg chg="mod">
          <ac:chgData name="Neveah Charles &lt;Student&gt;" userId="S::0612110610@my.browardschools.com::c62c1eae-80ab-4acb-b933-90a828f537b0" providerId="AD" clId="Web-{3E9CE5B8-1E9E-4630-9C95-5E8A96DA5CFB}" dt="2023-01-24T15:24:00.797" v="279" actId="1076"/>
          <ac:spMkLst>
            <pc:docMk/>
            <pc:sldMk cId="2014637719" sldId="256"/>
            <ac:spMk id="2" creationId="{D38F4993-92D5-4645-387C-4127A3688BDE}"/>
          </ac:spMkLst>
        </pc:spChg>
        <pc:spChg chg="mod">
          <ac:chgData name="Neveah Charles &lt;Student&gt;" userId="S::0612110610@my.browardschools.com::c62c1eae-80ab-4acb-b933-90a828f537b0" providerId="AD" clId="Web-{3E9CE5B8-1E9E-4630-9C95-5E8A96DA5CFB}" dt="2023-01-24T15:24:03.844" v="280" actId="1076"/>
          <ac:spMkLst>
            <pc:docMk/>
            <pc:sldMk cId="2014637719" sldId="256"/>
            <ac:spMk id="3" creationId="{E3F7C23F-ECFA-2AFF-B3CE-DCE757A27EDE}"/>
          </ac:spMkLst>
        </pc:spChg>
        <pc:spChg chg="del">
          <ac:chgData name="Neveah Charles &lt;Student&gt;" userId="S::0612110610@my.browardschools.com::c62c1eae-80ab-4acb-b933-90a828f537b0" providerId="AD" clId="Web-{3E9CE5B8-1E9E-4630-9C95-5E8A96DA5CFB}" dt="2023-01-24T15:23:18.389" v="260"/>
          <ac:spMkLst>
            <pc:docMk/>
            <pc:sldMk cId="2014637719" sldId="256"/>
            <ac:spMk id="1032" creationId="{0671A8AE-40A1-4631-A6B8-581AFF065482}"/>
          </ac:spMkLst>
        </pc:spChg>
        <pc:spChg chg="del">
          <ac:chgData name="Neveah Charles &lt;Student&gt;" userId="S::0612110610@my.browardschools.com::c62c1eae-80ab-4acb-b933-90a828f537b0" providerId="AD" clId="Web-{3E9CE5B8-1E9E-4630-9C95-5E8A96DA5CFB}" dt="2023-01-24T15:23:18.389" v="260"/>
          <ac:spMkLst>
            <pc:docMk/>
            <pc:sldMk cId="2014637719" sldId="256"/>
            <ac:spMk id="1034" creationId="{AB58EF07-17C2-48CF-ABB0-EEF1F17CB8F0}"/>
          </ac:spMkLst>
        </pc:spChg>
        <pc:spChg chg="del">
          <ac:chgData name="Neveah Charles &lt;Student&gt;" userId="S::0612110610@my.browardschools.com::c62c1eae-80ab-4acb-b933-90a828f537b0" providerId="AD" clId="Web-{3E9CE5B8-1E9E-4630-9C95-5E8A96DA5CFB}" dt="2023-01-24T15:23:18.389" v="260"/>
          <ac:spMkLst>
            <pc:docMk/>
            <pc:sldMk cId="2014637719" sldId="256"/>
            <ac:spMk id="1036" creationId="{AF2F604E-43BE-4DC3-B983-E071523364F8}"/>
          </ac:spMkLst>
        </pc:spChg>
        <pc:spChg chg="del">
          <ac:chgData name="Neveah Charles &lt;Student&gt;" userId="S::0612110610@my.browardschools.com::c62c1eae-80ab-4acb-b933-90a828f537b0" providerId="AD" clId="Web-{3E9CE5B8-1E9E-4630-9C95-5E8A96DA5CFB}" dt="2023-01-24T15:23:18.389" v="260"/>
          <ac:spMkLst>
            <pc:docMk/>
            <pc:sldMk cId="2014637719" sldId="256"/>
            <ac:spMk id="1038" creationId="{08C9B587-E65E-4B52-B37C-ABEBB6E87928}"/>
          </ac:spMkLst>
        </pc:spChg>
        <pc:spChg chg="add">
          <ac:chgData name="Neveah Charles &lt;Student&gt;" userId="S::0612110610@my.browardschools.com::c62c1eae-80ab-4acb-b933-90a828f537b0" providerId="AD" clId="Web-{3E9CE5B8-1E9E-4630-9C95-5E8A96DA5CFB}" dt="2023-01-24T15:23:18.389" v="260"/>
          <ac:spMkLst>
            <pc:docMk/>
            <pc:sldMk cId="2014637719" sldId="256"/>
            <ac:spMk id="1064" creationId="{D928DD85-BB99-450D-A702-2683E0296282}"/>
          </ac:spMkLst>
        </pc:spChg>
        <pc:spChg chg="add">
          <ac:chgData name="Neveah Charles &lt;Student&gt;" userId="S::0612110610@my.browardschools.com::c62c1eae-80ab-4acb-b933-90a828f537b0" providerId="AD" clId="Web-{3E9CE5B8-1E9E-4630-9C95-5E8A96DA5CFB}" dt="2023-01-24T15:23:18.389" v="260"/>
          <ac:spMkLst>
            <pc:docMk/>
            <pc:sldMk cId="2014637719" sldId="256"/>
            <ac:spMk id="1065" creationId="{240E5BD2-4019-4012-A1AA-628900E659E9}"/>
          </ac:spMkLst>
        </pc:spChg>
        <pc:picChg chg="mod">
          <ac:chgData name="Neveah Charles &lt;Student&gt;" userId="S::0612110610@my.browardschools.com::c62c1eae-80ab-4acb-b933-90a828f537b0" providerId="AD" clId="Web-{3E9CE5B8-1E9E-4630-9C95-5E8A96DA5CFB}" dt="2023-01-24T15:23:18.389" v="260"/>
          <ac:picMkLst>
            <pc:docMk/>
            <pc:sldMk cId="2014637719" sldId="256"/>
            <ac:picMk id="1028" creationId="{879E16FF-3C89-2A60-27D7-B918E7D3225C}"/>
          </ac:picMkLst>
        </pc:picChg>
      </pc:sldChg>
      <pc:sldChg chg="modSp">
        <pc:chgData name="Neveah Charles &lt;Student&gt;" userId="S::0612110610@my.browardschools.com::c62c1eae-80ab-4acb-b933-90a828f537b0" providerId="AD" clId="Web-{3E9CE5B8-1E9E-4630-9C95-5E8A96DA5CFB}" dt="2023-01-24T15:16:55.586" v="221" actId="20577"/>
        <pc:sldMkLst>
          <pc:docMk/>
          <pc:sldMk cId="2219792920" sldId="257"/>
        </pc:sldMkLst>
        <pc:spChg chg="mod">
          <ac:chgData name="Neveah Charles &lt;Student&gt;" userId="S::0612110610@my.browardschools.com::c62c1eae-80ab-4acb-b933-90a828f537b0" providerId="AD" clId="Web-{3E9CE5B8-1E9E-4630-9C95-5E8A96DA5CFB}" dt="2023-01-24T15:16:50.211" v="219" actId="20577"/>
          <ac:spMkLst>
            <pc:docMk/>
            <pc:sldMk cId="2219792920" sldId="257"/>
            <ac:spMk id="2" creationId="{79E4E315-EE48-FE63-A74F-45070218626B}"/>
          </ac:spMkLst>
        </pc:spChg>
        <pc:spChg chg="mod">
          <ac:chgData name="Neveah Charles &lt;Student&gt;" userId="S::0612110610@my.browardschools.com::c62c1eae-80ab-4acb-b933-90a828f537b0" providerId="AD" clId="Web-{3E9CE5B8-1E9E-4630-9C95-5E8A96DA5CFB}" dt="2023-01-24T15:16:55.586" v="221" actId="20577"/>
          <ac:spMkLst>
            <pc:docMk/>
            <pc:sldMk cId="2219792920" sldId="257"/>
            <ac:spMk id="3" creationId="{976D78FB-DAC4-E31D-2F14-EBC908ABA6F9}"/>
          </ac:spMkLst>
        </pc:spChg>
      </pc:sldChg>
      <pc:sldChg chg="modSp">
        <pc:chgData name="Neveah Charles &lt;Student&gt;" userId="S::0612110610@my.browardschools.com::c62c1eae-80ab-4acb-b933-90a828f537b0" providerId="AD" clId="Web-{3E9CE5B8-1E9E-4630-9C95-5E8A96DA5CFB}" dt="2023-01-24T15:30:11.130" v="331" actId="1076"/>
        <pc:sldMkLst>
          <pc:docMk/>
          <pc:sldMk cId="2759613902" sldId="258"/>
        </pc:sldMkLst>
        <pc:spChg chg="mod">
          <ac:chgData name="Neveah Charles &lt;Student&gt;" userId="S::0612110610@my.browardschools.com::c62c1eae-80ab-4acb-b933-90a828f537b0" providerId="AD" clId="Web-{3E9CE5B8-1E9E-4630-9C95-5E8A96DA5CFB}" dt="2023-01-24T15:30:11.130" v="331" actId="1076"/>
          <ac:spMkLst>
            <pc:docMk/>
            <pc:sldMk cId="2759613902" sldId="258"/>
            <ac:spMk id="2" creationId="{5166C364-6854-7817-47CC-4BB5E7BE1EE3}"/>
          </ac:spMkLst>
        </pc:spChg>
        <pc:spChg chg="mod">
          <ac:chgData name="Neveah Charles &lt;Student&gt;" userId="S::0612110610@my.browardschools.com::c62c1eae-80ab-4acb-b933-90a828f537b0" providerId="AD" clId="Web-{3E9CE5B8-1E9E-4630-9C95-5E8A96DA5CFB}" dt="2023-01-24T15:30:04.755" v="330" actId="20577"/>
          <ac:spMkLst>
            <pc:docMk/>
            <pc:sldMk cId="2759613902" sldId="258"/>
            <ac:spMk id="9" creationId="{FEC0093F-9118-06F8-4009-06A4FB23B3F5}"/>
          </ac:spMkLst>
        </pc:spChg>
      </pc:sldChg>
      <pc:sldChg chg="modSp">
        <pc:chgData name="Neveah Charles &lt;Student&gt;" userId="S::0612110610@my.browardschools.com::c62c1eae-80ab-4acb-b933-90a828f537b0" providerId="AD" clId="Web-{3E9CE5B8-1E9E-4630-9C95-5E8A96DA5CFB}" dt="2023-01-24T15:27:51.404" v="312" actId="1076"/>
        <pc:sldMkLst>
          <pc:docMk/>
          <pc:sldMk cId="4139502411" sldId="259"/>
        </pc:sldMkLst>
        <pc:spChg chg="mod">
          <ac:chgData name="Neveah Charles &lt;Student&gt;" userId="S::0612110610@my.browardschools.com::c62c1eae-80ab-4acb-b933-90a828f537b0" providerId="AD" clId="Web-{3E9CE5B8-1E9E-4630-9C95-5E8A96DA5CFB}" dt="2023-01-24T15:21:33.945" v="252" actId="1076"/>
          <ac:spMkLst>
            <pc:docMk/>
            <pc:sldMk cId="4139502411" sldId="259"/>
            <ac:spMk id="2" creationId="{DD071974-A8C8-CACF-A43B-1465FA6B3C0E}"/>
          </ac:spMkLst>
        </pc:spChg>
        <pc:spChg chg="mod">
          <ac:chgData name="Neveah Charles &lt;Student&gt;" userId="S::0612110610@my.browardschools.com::c62c1eae-80ab-4acb-b933-90a828f537b0" providerId="AD" clId="Web-{3E9CE5B8-1E9E-4630-9C95-5E8A96DA5CFB}" dt="2023-01-24T15:27:36.872" v="309" actId="1076"/>
          <ac:spMkLst>
            <pc:docMk/>
            <pc:sldMk cId="4139502411" sldId="259"/>
            <ac:spMk id="6" creationId="{2FFB269D-C33B-AEDC-1A0A-51CE742CCA5F}"/>
          </ac:spMkLst>
        </pc:spChg>
        <pc:spChg chg="mod">
          <ac:chgData name="Neveah Charles &lt;Student&gt;" userId="S::0612110610@my.browardschools.com::c62c1eae-80ab-4acb-b933-90a828f537b0" providerId="AD" clId="Web-{3E9CE5B8-1E9E-4630-9C95-5E8A96DA5CFB}" dt="2023-01-24T15:27:51.404" v="312" actId="1076"/>
          <ac:spMkLst>
            <pc:docMk/>
            <pc:sldMk cId="4139502411" sldId="259"/>
            <ac:spMk id="7" creationId="{107B3702-35FF-29CA-8C5A-5D0058BE48AB}"/>
          </ac:spMkLst>
        </pc:spChg>
        <pc:picChg chg="mod">
          <ac:chgData name="Neveah Charles &lt;Student&gt;" userId="S::0612110610@my.browardschools.com::c62c1eae-80ab-4acb-b933-90a828f537b0" providerId="AD" clId="Web-{3E9CE5B8-1E9E-4630-9C95-5E8A96DA5CFB}" dt="2023-01-24T15:21:49.790" v="255" actId="1076"/>
          <ac:picMkLst>
            <pc:docMk/>
            <pc:sldMk cId="4139502411" sldId="259"/>
            <ac:picMk id="5" creationId="{31A31EEC-9885-ECAC-C1BA-BC36A1CDE785}"/>
          </ac:picMkLst>
        </pc:picChg>
      </pc:sldChg>
      <pc:sldChg chg="modSp">
        <pc:chgData name="Neveah Charles &lt;Student&gt;" userId="S::0612110610@my.browardschools.com::c62c1eae-80ab-4acb-b933-90a828f537b0" providerId="AD" clId="Web-{3E9CE5B8-1E9E-4630-9C95-5E8A96DA5CFB}" dt="2023-01-24T14:53:00.678" v="126" actId="20577"/>
        <pc:sldMkLst>
          <pc:docMk/>
          <pc:sldMk cId="3930023471" sldId="260"/>
        </pc:sldMkLst>
        <pc:spChg chg="mod">
          <ac:chgData name="Neveah Charles &lt;Student&gt;" userId="S::0612110610@my.browardschools.com::c62c1eae-80ab-4acb-b933-90a828f537b0" providerId="AD" clId="Web-{3E9CE5B8-1E9E-4630-9C95-5E8A96DA5CFB}" dt="2023-01-24T14:53:00.678" v="126" actId="20577"/>
          <ac:spMkLst>
            <pc:docMk/>
            <pc:sldMk cId="3930023471" sldId="260"/>
            <ac:spMk id="2" creationId="{F96F0311-1B34-0BE2-D4C0-5007DD4735F3}"/>
          </ac:spMkLst>
        </pc:spChg>
      </pc:sldChg>
      <pc:sldChg chg="modSp">
        <pc:chgData name="Neveah Charles &lt;Student&gt;" userId="S::0612110610@my.browardschools.com::c62c1eae-80ab-4acb-b933-90a828f537b0" providerId="AD" clId="Web-{3E9CE5B8-1E9E-4630-9C95-5E8A96DA5CFB}" dt="2023-01-24T15:29:31.613" v="327" actId="1076"/>
        <pc:sldMkLst>
          <pc:docMk/>
          <pc:sldMk cId="1253376966" sldId="261"/>
        </pc:sldMkLst>
        <pc:spChg chg="mod">
          <ac:chgData name="Neveah Charles &lt;Student&gt;" userId="S::0612110610@my.browardschools.com::c62c1eae-80ab-4acb-b933-90a828f537b0" providerId="AD" clId="Web-{3E9CE5B8-1E9E-4630-9C95-5E8A96DA5CFB}" dt="2023-01-24T15:14:06.201" v="216" actId="20577"/>
          <ac:spMkLst>
            <pc:docMk/>
            <pc:sldMk cId="1253376966" sldId="261"/>
            <ac:spMk id="2" creationId="{89997521-ACB3-8787-0B8E-8C734936EB05}"/>
          </ac:spMkLst>
        </pc:spChg>
        <pc:spChg chg="mod">
          <ac:chgData name="Neveah Charles &lt;Student&gt;" userId="S::0612110610@my.browardschools.com::c62c1eae-80ab-4acb-b933-90a828f537b0" providerId="AD" clId="Web-{3E9CE5B8-1E9E-4630-9C95-5E8A96DA5CFB}" dt="2023-01-24T15:29:27.737" v="326" actId="20577"/>
          <ac:spMkLst>
            <pc:docMk/>
            <pc:sldMk cId="1253376966" sldId="261"/>
            <ac:spMk id="3" creationId="{2850D9B0-1CC0-F077-534F-B5702DE3AA31}"/>
          </ac:spMkLst>
        </pc:spChg>
        <pc:picChg chg="mod">
          <ac:chgData name="Neveah Charles &lt;Student&gt;" userId="S::0612110610@my.browardschools.com::c62c1eae-80ab-4acb-b933-90a828f537b0" providerId="AD" clId="Web-{3E9CE5B8-1E9E-4630-9C95-5E8A96DA5CFB}" dt="2023-01-24T15:29:31.613" v="327" actId="1076"/>
          <ac:picMkLst>
            <pc:docMk/>
            <pc:sldMk cId="1253376966" sldId="261"/>
            <ac:picMk id="4" creationId="{A3F1F314-E651-63ED-1ADB-2ECB230F4513}"/>
          </ac:picMkLst>
        </pc:picChg>
      </pc:sldChg>
      <pc:sldChg chg="modSp">
        <pc:chgData name="Neveah Charles &lt;Student&gt;" userId="S::0612110610@my.browardschools.com::c62c1eae-80ab-4acb-b933-90a828f537b0" providerId="AD" clId="Web-{3E9CE5B8-1E9E-4630-9C95-5E8A96DA5CFB}" dt="2023-01-24T15:31:13.759" v="363" actId="20577"/>
        <pc:sldMkLst>
          <pc:docMk/>
          <pc:sldMk cId="1271220825" sldId="262"/>
        </pc:sldMkLst>
        <pc:spChg chg="mod">
          <ac:chgData name="Neveah Charles &lt;Student&gt;" userId="S::0612110610@my.browardschools.com::c62c1eae-80ab-4acb-b933-90a828f537b0" providerId="AD" clId="Web-{3E9CE5B8-1E9E-4630-9C95-5E8A96DA5CFB}" dt="2023-01-24T14:59:38.903" v="127" actId="20577"/>
          <ac:spMkLst>
            <pc:docMk/>
            <pc:sldMk cId="1271220825" sldId="262"/>
            <ac:spMk id="2" creationId="{E8096397-CECB-247D-B7B0-AF9579CBDCBE}"/>
          </ac:spMkLst>
        </pc:spChg>
        <pc:spChg chg="mod">
          <ac:chgData name="Neveah Charles &lt;Student&gt;" userId="S::0612110610@my.browardschools.com::c62c1eae-80ab-4acb-b933-90a828f537b0" providerId="AD" clId="Web-{3E9CE5B8-1E9E-4630-9C95-5E8A96DA5CFB}" dt="2023-01-24T15:31:13.759" v="363" actId="20577"/>
          <ac:spMkLst>
            <pc:docMk/>
            <pc:sldMk cId="1271220825" sldId="262"/>
            <ac:spMk id="3" creationId="{97561BB8-EE85-15E2-A745-60EB29DACE63}"/>
          </ac:spMkLst>
        </pc:spChg>
      </pc:sldChg>
    </pc:docChg>
  </pc:docChgLst>
</pc:chgInfo>
</file>

<file path=ppt/comments/modernComment_101_844F5A18.xml><?xml version="1.0" encoding="utf-8"?>
<p188:cmLst xmlns:a="http://schemas.openxmlformats.org/drawingml/2006/main" xmlns:r="http://schemas.openxmlformats.org/officeDocument/2006/relationships" xmlns:p188="http://schemas.microsoft.com/office/powerpoint/2018/8/main">
  <p188:cm id="{8F4AC08C-D568-4E6D-9D2D-89EE13E94298}" authorId="{F1895805-0A84-2247-3EAF-BDBBC9E9A57E}" created="2023-01-24T21:04:41.542">
    <pc:sldMkLst xmlns:pc="http://schemas.microsoft.com/office/powerpoint/2013/main/command">
      <pc:docMk/>
      <pc:sldMk cId="2219792920" sldId="257"/>
    </pc:sldMkLst>
    <p188:replyLst>
      <p188:reply id="{904E3983-BF38-C14B-A334-A1009C0321B7}" authorId="{BAC3520A-480D-FD0D-C4BF-7CFC05E7769B}" created="2023-01-26T13:43:36.408">
        <p188:txBody>
          <a:bodyPr/>
          <a:lstStyle/>
          <a:p>
            <a:r>
              <a:rPr lang="en-US"/>
              <a:t>We had to make it a bit smaller because Mr. Abrantes said we had to many words/sentences which is why we had to separate into bullet points, stretch it and lower the font to make it look like the least words as possible.</a:t>
            </a:r>
          </a:p>
        </p188:txBody>
      </p188:reply>
    </p188:replyLst>
    <p188:txBody>
      <a:bodyPr/>
      <a:lstStyle/>
      <a:p>
        <a:r>
          <a:rPr lang="en-US"/>
          <a:t>I fixed spelling errors on every slide and made it make more sense. Also on some of these slides the font size is kind of small for our audience to read.</a:t>
        </a:r>
      </a:p>
    </p188:txBody>
  </p188:cm>
</p188:cmLst>
</file>

<file path=ppt/media/image1.jpeg>
</file>

<file path=ppt/media/image10.jpe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7D9E6A-D732-4D99-887E-F69FAB9723CC}" type="datetimeFigureOut">
              <a:rPr lang="en-US" smtClean="0"/>
              <a:t>4/18/2024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8C3B5B-796A-484E-9C03-61041D8A70F7}" type="slidenum">
              <a:rPr lang="en-US" smtClean="0"/>
              <a:t>‹#›</a:t>
            </a:fld>
            <a:endParaRPr lang="en-US"/>
          </a:p>
        </p:txBody>
      </p:sp>
    </p:spTree>
    <p:extLst>
      <p:ext uri="{BB962C8B-B14F-4D97-AF65-F5344CB8AC3E}">
        <p14:creationId xmlns:p14="http://schemas.microsoft.com/office/powerpoint/2010/main" val="3839441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8C3B5B-796A-484E-9C03-61041D8A70F7}" type="slidenum">
              <a:rPr lang="en-US" smtClean="0"/>
              <a:t>4</a:t>
            </a:fld>
            <a:endParaRPr lang="en-US"/>
          </a:p>
        </p:txBody>
      </p:sp>
    </p:spTree>
    <p:extLst>
      <p:ext uri="{BB962C8B-B14F-4D97-AF65-F5344CB8AC3E}">
        <p14:creationId xmlns:p14="http://schemas.microsoft.com/office/powerpoint/2010/main" val="2739838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8C3B5B-796A-484E-9C03-61041D8A70F7}" type="slidenum">
              <a:rPr lang="en-US" smtClean="0"/>
              <a:t>5</a:t>
            </a:fld>
            <a:endParaRPr lang="en-US"/>
          </a:p>
        </p:txBody>
      </p:sp>
    </p:spTree>
    <p:extLst>
      <p:ext uri="{BB962C8B-B14F-4D97-AF65-F5344CB8AC3E}">
        <p14:creationId xmlns:p14="http://schemas.microsoft.com/office/powerpoint/2010/main" val="4174974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8C3B5B-796A-484E-9C03-61041D8A70F7}" type="slidenum">
              <a:rPr lang="en-US" smtClean="0"/>
              <a:t>6</a:t>
            </a:fld>
            <a:endParaRPr lang="en-US"/>
          </a:p>
        </p:txBody>
      </p:sp>
    </p:spTree>
    <p:extLst>
      <p:ext uri="{BB962C8B-B14F-4D97-AF65-F5344CB8AC3E}">
        <p14:creationId xmlns:p14="http://schemas.microsoft.com/office/powerpoint/2010/main" val="2167491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8C3B5B-796A-484E-9C03-61041D8A70F7}" type="slidenum">
              <a:rPr lang="en-US" smtClean="0"/>
              <a:t>7</a:t>
            </a:fld>
            <a:endParaRPr lang="en-US"/>
          </a:p>
        </p:txBody>
      </p:sp>
    </p:spTree>
    <p:extLst>
      <p:ext uri="{BB962C8B-B14F-4D97-AF65-F5344CB8AC3E}">
        <p14:creationId xmlns:p14="http://schemas.microsoft.com/office/powerpoint/2010/main" val="3612533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6754270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6552891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40448994"/>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93037441"/>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0406656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47940908"/>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44953033"/>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96317686"/>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76879012"/>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0131005"/>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93793565"/>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4/18/2024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3340668084"/>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8/10/relationships/comments" Target="../comments/modernComment_101_844F5A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creativecommons.org/licenses/by/3.0/" TargetMode="External"/><Relationship Id="rId4" Type="http://schemas.openxmlformats.org/officeDocument/2006/relationships/hyperlink" Target="https://www.flickr.com/photos/afge/3766131658"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0" name="Rectangle 106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Malpasset Dam - Wikipedia">
            <a:extLst>
              <a:ext uri="{FF2B5EF4-FFF2-40B4-BE49-F238E27FC236}">
                <a16:creationId xmlns:a16="http://schemas.microsoft.com/office/drawing/2014/main" id="{879E16FF-3C89-2A60-27D7-B918E7D3225C}"/>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5654" r="-1" b="19327"/>
          <a:stretch/>
        </p:blipFill>
        <p:spPr bwMode="auto">
          <a:xfrm>
            <a:off x="20" y="10"/>
            <a:ext cx="1218893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8F4993-92D5-4645-387C-4127A3688BDE}"/>
              </a:ext>
            </a:extLst>
          </p:cNvPr>
          <p:cNvSpPr>
            <a:spLocks noGrp="1"/>
          </p:cNvSpPr>
          <p:nvPr>
            <p:ph type="ctrTitle"/>
          </p:nvPr>
        </p:nvSpPr>
        <p:spPr>
          <a:xfrm>
            <a:off x="1524000" y="1122363"/>
            <a:ext cx="9144000" cy="3063240"/>
          </a:xfrm>
        </p:spPr>
        <p:txBody>
          <a:bodyPr>
            <a:normAutofit/>
          </a:bodyPr>
          <a:lstStyle/>
          <a:p>
            <a:r>
              <a:rPr lang="en-US" sz="6600" err="1">
                <a:solidFill>
                  <a:srgbClr val="FFFFFF"/>
                </a:solidFill>
                <a:latin typeface="Consolas"/>
              </a:rPr>
              <a:t>Malpasset</a:t>
            </a:r>
            <a:r>
              <a:rPr lang="en-US" sz="6600">
                <a:solidFill>
                  <a:srgbClr val="FFFFFF"/>
                </a:solidFill>
                <a:latin typeface="Consolas"/>
              </a:rPr>
              <a:t> Dam Incident Analysis</a:t>
            </a:r>
            <a:endParaRPr lang="en-US" sz="6600">
              <a:solidFill>
                <a:srgbClr val="FFFFFF"/>
              </a:solidFill>
            </a:endParaRPr>
          </a:p>
        </p:txBody>
      </p:sp>
      <p:sp>
        <p:nvSpPr>
          <p:cNvPr id="3" name="Subtitle 2">
            <a:extLst>
              <a:ext uri="{FF2B5EF4-FFF2-40B4-BE49-F238E27FC236}">
                <a16:creationId xmlns:a16="http://schemas.microsoft.com/office/drawing/2014/main" id="{E3F7C23F-ECFA-2AFF-B3CE-DCE757A27EDE}"/>
              </a:ext>
            </a:extLst>
          </p:cNvPr>
          <p:cNvSpPr>
            <a:spLocks noGrp="1"/>
          </p:cNvSpPr>
          <p:nvPr>
            <p:ph type="subTitle" idx="1"/>
          </p:nvPr>
        </p:nvSpPr>
        <p:spPr>
          <a:xfrm>
            <a:off x="1527048" y="4599432"/>
            <a:ext cx="9144000" cy="1536192"/>
          </a:xfrm>
        </p:spPr>
        <p:txBody>
          <a:bodyPr vert="horz" lIns="91440" tIns="45720" rIns="91440" bIns="45720" rtlCol="0" anchor="t">
            <a:normAutofit/>
          </a:bodyPr>
          <a:lstStyle/>
          <a:p>
            <a:r>
              <a:rPr lang="en-US">
                <a:solidFill>
                  <a:srgbClr val="FFFFFF"/>
                </a:solidFill>
                <a:latin typeface="Consolas"/>
                <a:cs typeface="Calibri"/>
              </a:rPr>
              <a:t>By: Neveah C, Jayden G, Jahvon J, Malik T, Dorian F, Jean Loui D </a:t>
            </a:r>
          </a:p>
          <a:p>
            <a:r>
              <a:rPr lang="en-US">
                <a:solidFill>
                  <a:srgbClr val="FFFFFF"/>
                </a:solidFill>
                <a:latin typeface="Consolas"/>
                <a:cs typeface="Calibri"/>
              </a:rPr>
              <a:t>(Group 4)</a:t>
            </a:r>
            <a:endParaRPr lang="en-US">
              <a:solidFill>
                <a:srgbClr val="FFFFFF"/>
              </a:solidFill>
              <a:latin typeface="Consolas"/>
            </a:endParaRPr>
          </a:p>
        </p:txBody>
      </p:sp>
      <p:sp>
        <p:nvSpPr>
          <p:cNvPr id="107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46377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134CC3FF-7AA4-46F4-8B24-2F9383D86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5511" y="805742"/>
            <a:ext cx="3647770" cy="3193211"/>
            <a:chOff x="1674895" y="1345036"/>
            <a:chExt cx="5428610" cy="4210939"/>
          </a:xfrm>
        </p:grpSpPr>
        <p:sp>
          <p:nvSpPr>
            <p:cNvPr id="17" name="Rectangle 22">
              <a:extLst>
                <a:ext uri="{FF2B5EF4-FFF2-40B4-BE49-F238E27FC236}">
                  <a16:creationId xmlns:a16="http://schemas.microsoft.com/office/drawing/2014/main" id="{275E42E8-8B96-4FF0-9DCC-7E2084C0FD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8FEA8A4-ED0E-429C-884B-1599153B8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CAEBFCD5-5356-4326-8D39-8235A46CD7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315" y="685805"/>
            <a:ext cx="3624947" cy="3193211"/>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E4E315-EE48-FE63-A74F-45070218626B}"/>
              </a:ext>
            </a:extLst>
          </p:cNvPr>
          <p:cNvSpPr>
            <a:spLocks noGrp="1"/>
          </p:cNvSpPr>
          <p:nvPr>
            <p:ph type="title"/>
          </p:nvPr>
        </p:nvSpPr>
        <p:spPr>
          <a:xfrm>
            <a:off x="740584" y="859808"/>
            <a:ext cx="3543197" cy="2878986"/>
          </a:xfrm>
        </p:spPr>
        <p:txBody>
          <a:bodyPr>
            <a:normAutofit/>
          </a:bodyPr>
          <a:lstStyle/>
          <a:p>
            <a:pPr algn="ctr"/>
            <a:r>
              <a:rPr lang="en-US" sz="4200" b="1">
                <a:solidFill>
                  <a:schemeClr val="bg1"/>
                </a:solidFill>
                <a:latin typeface="Consolas" panose="020B0609020204030204" pitchFamily="49" charset="0"/>
                <a:cs typeface="Calibri Light"/>
              </a:rPr>
              <a:t>Opening Statement</a:t>
            </a:r>
            <a:endParaRPr lang="en-US" sz="4200" b="1">
              <a:solidFill>
                <a:schemeClr val="bg1"/>
              </a:solidFill>
              <a:latin typeface="Consolas" panose="020B0609020204030204" pitchFamily="49" charset="0"/>
              <a:cs typeface="Calibri"/>
            </a:endParaRPr>
          </a:p>
        </p:txBody>
      </p:sp>
      <p:grpSp>
        <p:nvGrpSpPr>
          <p:cNvPr id="18" name="Graphic 4">
            <a:extLst>
              <a:ext uri="{FF2B5EF4-FFF2-40B4-BE49-F238E27FC236}">
                <a16:creationId xmlns:a16="http://schemas.microsoft.com/office/drawing/2014/main" id="{5F2AA49C-5AC0-41C7-BFAF-74B8D8293C8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335801"/>
            <a:ext cx="849365" cy="849366"/>
            <a:chOff x="5829300" y="3162300"/>
            <a:chExt cx="532256" cy="532257"/>
          </a:xfrm>
          <a:solidFill>
            <a:srgbClr val="FFFFFF"/>
          </a:solidFill>
        </p:grpSpPr>
        <p:sp>
          <p:nvSpPr>
            <p:cNvPr id="29" name="Freeform: Shape 28">
              <a:extLst>
                <a:ext uri="{FF2B5EF4-FFF2-40B4-BE49-F238E27FC236}">
                  <a16:creationId xmlns:a16="http://schemas.microsoft.com/office/drawing/2014/main" id="{88A750A0-64B5-41B2-B525-A914EB40B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25" name="Freeform: Shape 29">
              <a:extLst>
                <a:ext uri="{FF2B5EF4-FFF2-40B4-BE49-F238E27FC236}">
                  <a16:creationId xmlns:a16="http://schemas.microsoft.com/office/drawing/2014/main" id="{F8216C77-85C1-4BDC-87A8-7E7593320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71AED48-754E-41AC-9ECC-DB25976447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48005417-D297-404F-82A5-8C4393E85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7F942D6-2D0C-4894-81F0-6F81714BA4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4FAD802E-9670-4B80-876B-3FF64D29A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27" name="Freeform: Shape 34">
              <a:extLst>
                <a:ext uri="{FF2B5EF4-FFF2-40B4-BE49-F238E27FC236}">
                  <a16:creationId xmlns:a16="http://schemas.microsoft.com/office/drawing/2014/main" id="{838AF437-0BFB-40E4-ADA0-5749919AAC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F8BC9C3D-CBBE-4D29-9DAC-98B3CAF397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2" name="Freeform: Shape 36">
              <a:extLst>
                <a:ext uri="{FF2B5EF4-FFF2-40B4-BE49-F238E27FC236}">
                  <a16:creationId xmlns:a16="http://schemas.microsoft.com/office/drawing/2014/main" id="{A7016629-22ED-494E-9205-594895DA9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BFF3CC1E-0ED4-4599-9B4E-F057769B96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57" name="Freeform: Shape 38">
              <a:extLst>
                <a:ext uri="{FF2B5EF4-FFF2-40B4-BE49-F238E27FC236}">
                  <a16:creationId xmlns:a16="http://schemas.microsoft.com/office/drawing/2014/main" id="{065A4B3A-F9A7-4FA6-A7F3-EA08E0BA1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783B6A14-A56D-4B95-8395-89CF53A09B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58" name="Freeform: Shape 40">
              <a:extLst>
                <a:ext uri="{FF2B5EF4-FFF2-40B4-BE49-F238E27FC236}">
                  <a16:creationId xmlns:a16="http://schemas.microsoft.com/office/drawing/2014/main" id="{49F0868B-B193-43B6-BB1E-1FF72993EA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grpSp>
        <p:nvGrpSpPr>
          <p:cNvPr id="43" name="Graphic 4">
            <a:extLst>
              <a:ext uri="{FF2B5EF4-FFF2-40B4-BE49-F238E27FC236}">
                <a16:creationId xmlns:a16="http://schemas.microsoft.com/office/drawing/2014/main" id="{BB32367D-C4F2-49D5-A586-298C7CA821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335801"/>
            <a:ext cx="849365" cy="849366"/>
            <a:chOff x="5829300" y="3162300"/>
            <a:chExt cx="532256" cy="532257"/>
          </a:xfrm>
          <a:solidFill>
            <a:schemeClr val="bg1"/>
          </a:solidFill>
        </p:grpSpPr>
        <p:sp>
          <p:nvSpPr>
            <p:cNvPr id="44" name="Freeform: Shape 43">
              <a:extLst>
                <a:ext uri="{FF2B5EF4-FFF2-40B4-BE49-F238E27FC236}">
                  <a16:creationId xmlns:a16="http://schemas.microsoft.com/office/drawing/2014/main" id="{E1FF7EE7-ACA2-4BFF-BA75-7FAE93FBB6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647462E-B5E8-4F02-A1E4-BD0380A22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412CE109-6153-414A-B2D6-C4F9C6FA2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DAF530F5-D68D-4BC8-8984-F1A8B5DE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EB69747-F9DD-4B80-B488-D5565D0BC6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73AFB787-B8A4-4269-9DA9-FF4A66030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E682D93-25A6-4D91-9A81-3F247BBEE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9D5F48B5-53B4-4DA8-B929-6AFF506589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8CA195A3-2A74-4D13-A1B8-24765E26B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98F1918-C39D-4713-AB21-685A944355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33592273-DEE6-42E1-B824-11D5443323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2D6F82B-B619-4D8B-85AE-0E57103BA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6246C574-90D4-412B-9444-203F7C83CD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976D78FB-DAC4-E31D-2F14-EBC908ABA6F9}"/>
              </a:ext>
            </a:extLst>
          </p:cNvPr>
          <p:cNvSpPr>
            <a:spLocks noGrp="1"/>
          </p:cNvSpPr>
          <p:nvPr>
            <p:ph idx="1"/>
          </p:nvPr>
        </p:nvSpPr>
        <p:spPr>
          <a:xfrm>
            <a:off x="6099594" y="1724313"/>
            <a:ext cx="6114369" cy="5534019"/>
          </a:xfrm>
        </p:spPr>
        <p:txBody>
          <a:bodyPr vert="horz" lIns="91440" tIns="45720" rIns="91440" bIns="45720" rtlCol="0" anchor="t">
            <a:normAutofit/>
          </a:bodyPr>
          <a:lstStyle/>
          <a:p>
            <a:r>
              <a:rPr lang="en-US" sz="1800" b="1">
                <a:solidFill>
                  <a:schemeClr val="bg1"/>
                </a:solidFill>
                <a:latin typeface="Consolas"/>
                <a:cs typeface="Calibri"/>
              </a:rPr>
              <a:t>In the Cannes District, close to </a:t>
            </a:r>
            <a:r>
              <a:rPr lang="en-US" sz="1800" b="1" err="1">
                <a:solidFill>
                  <a:schemeClr val="bg1"/>
                </a:solidFill>
                <a:latin typeface="Consolas"/>
                <a:cs typeface="Calibri"/>
              </a:rPr>
              <a:t>Fréjus</a:t>
            </a:r>
            <a:r>
              <a:rPr lang="en-US" sz="1800" b="1">
                <a:solidFill>
                  <a:schemeClr val="bg1"/>
                </a:solidFill>
                <a:latin typeface="Consolas"/>
                <a:cs typeface="Calibri"/>
              </a:rPr>
              <a:t>, in the southern region of the country of romance, the </a:t>
            </a:r>
            <a:r>
              <a:rPr lang="en-US" sz="1800" b="1" err="1">
                <a:solidFill>
                  <a:schemeClr val="bg1"/>
                </a:solidFill>
                <a:latin typeface="Consolas"/>
                <a:cs typeface="Calibri"/>
              </a:rPr>
              <a:t>Malpasset</a:t>
            </a:r>
            <a:r>
              <a:rPr lang="en-US" sz="1800" b="1">
                <a:solidFill>
                  <a:schemeClr val="bg1"/>
                </a:solidFill>
                <a:latin typeface="Consolas"/>
                <a:cs typeface="Calibri"/>
              </a:rPr>
              <a:t> Dam was a concrete arch dam known to many in parts of France, it collapsed due to unknown motives.</a:t>
            </a:r>
          </a:p>
          <a:p>
            <a:endParaRPr lang="en-US" sz="1800" b="1">
              <a:solidFill>
                <a:schemeClr val="bg1"/>
              </a:solidFill>
              <a:latin typeface="Consolas"/>
              <a:cs typeface="Calibri"/>
            </a:endParaRPr>
          </a:p>
          <a:p>
            <a:r>
              <a:rPr lang="en-US" sz="1800" b="1">
                <a:solidFill>
                  <a:schemeClr val="bg1"/>
                </a:solidFill>
                <a:latin typeface="Consolas"/>
                <a:cs typeface="Calibri"/>
              </a:rPr>
              <a:t>This presentation will go over this mysterious tragedy, how it happened, and its importance. It's important for DHS to make recommendations to further analyze why this tragedy took place in an ally country and to make sure it does not take place in their country.</a:t>
            </a:r>
          </a:p>
        </p:txBody>
      </p:sp>
      <p:pic>
        <p:nvPicPr>
          <p:cNvPr id="5" name="Picture 4">
            <a:extLst>
              <a:ext uri="{FF2B5EF4-FFF2-40B4-BE49-F238E27FC236}">
                <a16:creationId xmlns:a16="http://schemas.microsoft.com/office/drawing/2014/main" id="{26222385-8F95-0981-1A8F-28DADE93F9CC}"/>
              </a:ext>
            </a:extLst>
          </p:cNvPr>
          <p:cNvPicPr>
            <a:picLocks noChangeAspect="1"/>
          </p:cNvPicPr>
          <p:nvPr/>
        </p:nvPicPr>
        <p:blipFill>
          <a:blip r:embed="rId3"/>
          <a:stretch>
            <a:fillRect/>
          </a:stretch>
        </p:blipFill>
        <p:spPr>
          <a:xfrm>
            <a:off x="1771469" y="4400100"/>
            <a:ext cx="4198814" cy="20567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1979292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extLst>
    <p:ext uri="{6950BFC3-D8DA-4A85-94F7-54DA5524770B}">
      <p188:commentRel xmlns:p188="http://schemas.microsoft.com/office/powerpoint/2018/8/main" r:id="rId2"/>
    </p:ext>
  </p:extLs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People with umbrellas in rain&#10;&#10;Description automatically generated with low confidence">
            <a:extLst>
              <a:ext uri="{FF2B5EF4-FFF2-40B4-BE49-F238E27FC236}">
                <a16:creationId xmlns:a16="http://schemas.microsoft.com/office/drawing/2014/main" id="{6AD6FADE-4FB9-02EA-D73A-25BA68AA17EE}"/>
              </a:ext>
            </a:extLst>
          </p:cNvPr>
          <p:cNvPicPr>
            <a:picLocks noChangeAspect="1"/>
          </p:cNvPicPr>
          <p:nvPr/>
        </p:nvPicPr>
        <p:blipFill rotWithShape="1">
          <a:blip r:embed="rId2"/>
          <a:srcRect r="-3" b="20325"/>
          <a:stretch/>
        </p:blipFill>
        <p:spPr>
          <a:xfrm>
            <a:off x="6829833" y="10"/>
            <a:ext cx="5362169" cy="2606030"/>
          </a:xfrm>
          <a:prstGeom prst="rect">
            <a:avLst/>
          </a:prstGeom>
        </p:spPr>
      </p:pic>
      <p:pic>
        <p:nvPicPr>
          <p:cNvPr id="4" name="Content Placeholder 3">
            <a:extLst>
              <a:ext uri="{FF2B5EF4-FFF2-40B4-BE49-F238E27FC236}">
                <a16:creationId xmlns:a16="http://schemas.microsoft.com/office/drawing/2014/main" id="{25095B05-0787-F0C5-B470-7410600AADFB}"/>
              </a:ext>
            </a:extLst>
          </p:cNvPr>
          <p:cNvPicPr>
            <a:picLocks noChangeAspect="1"/>
          </p:cNvPicPr>
          <p:nvPr/>
        </p:nvPicPr>
        <p:blipFill rotWithShape="1">
          <a:blip r:embed="rId3"/>
          <a:srcRect t="7272" r="2" b="15792"/>
          <a:stretch/>
        </p:blipFill>
        <p:spPr>
          <a:xfrm>
            <a:off x="4823352" y="2606030"/>
            <a:ext cx="7368648" cy="4251960"/>
          </a:xfrm>
          <a:prstGeom prst="rect">
            <a:avLst/>
          </a:prstGeom>
        </p:spPr>
      </p:pic>
      <p:sp>
        <p:nvSpPr>
          <p:cNvPr id="184" name="Freeform: Shape 179">
            <a:extLst>
              <a:ext uri="{FF2B5EF4-FFF2-40B4-BE49-F238E27FC236}">
                <a16:creationId xmlns:a16="http://schemas.microsoft.com/office/drawing/2014/main" id="{16EA23B6-4B44-4D76-87BA-D81CE35EDB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8896786" cy="6858478"/>
          </a:xfrm>
          <a:custGeom>
            <a:avLst/>
            <a:gdLst>
              <a:gd name="connsiteX0" fmla="*/ 1472231 w 8896786"/>
              <a:gd name="connsiteY0" fmla="*/ 6858478 h 6858478"/>
              <a:gd name="connsiteX1" fmla="*/ 8896786 w 8896786"/>
              <a:gd name="connsiteY1" fmla="*/ 6858478 h 6858478"/>
              <a:gd name="connsiteX2" fmla="*/ 5720411 w 8896786"/>
              <a:gd name="connsiteY2" fmla="*/ 0 h 6858478"/>
              <a:gd name="connsiteX3" fmla="*/ 5714834 w 8896786"/>
              <a:gd name="connsiteY3" fmla="*/ 0 h 6858478"/>
              <a:gd name="connsiteX4" fmla="*/ 4648606 w 8896786"/>
              <a:gd name="connsiteY4" fmla="*/ 0 h 6858478"/>
              <a:gd name="connsiteX5" fmla="*/ 0 w 8896786"/>
              <a:gd name="connsiteY5" fmla="*/ 0 h 6858478"/>
              <a:gd name="connsiteX6" fmla="*/ 0 w 8896786"/>
              <a:gd name="connsiteY6" fmla="*/ 6857915 h 6858478"/>
              <a:gd name="connsiteX7" fmla="*/ 1472491 w 8896786"/>
              <a:gd name="connsiteY7" fmla="*/ 6857915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96786" h="6858478">
                <a:moveTo>
                  <a:pt x="1472231" y="6858478"/>
                </a:moveTo>
                <a:lnTo>
                  <a:pt x="8896786" y="6858478"/>
                </a:lnTo>
                <a:lnTo>
                  <a:pt x="5720411" y="0"/>
                </a:lnTo>
                <a:lnTo>
                  <a:pt x="5714834" y="0"/>
                </a:lnTo>
                <a:lnTo>
                  <a:pt x="4648606" y="0"/>
                </a:lnTo>
                <a:lnTo>
                  <a:pt x="0" y="0"/>
                </a:lnTo>
                <a:lnTo>
                  <a:pt x="0" y="6857915"/>
                </a:lnTo>
                <a:lnTo>
                  <a:pt x="1472491" y="6857915"/>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5" name="Freeform: Shape 181">
            <a:extLst>
              <a:ext uri="{FF2B5EF4-FFF2-40B4-BE49-F238E27FC236}">
                <a16:creationId xmlns:a16="http://schemas.microsoft.com/office/drawing/2014/main" id="{2EEEAE0B-25B7-437B-B834-B70A93541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9"/>
            <a:ext cx="8096249" cy="6858479"/>
          </a:xfrm>
          <a:custGeom>
            <a:avLst/>
            <a:gdLst>
              <a:gd name="connsiteX0" fmla="*/ 0 w 8096249"/>
              <a:gd name="connsiteY0" fmla="*/ 6858479 h 6858479"/>
              <a:gd name="connsiteX1" fmla="*/ 2130297 w 8096249"/>
              <a:gd name="connsiteY1" fmla="*/ 6858479 h 6858479"/>
              <a:gd name="connsiteX2" fmla="*/ 2130297 w 8096249"/>
              <a:gd name="connsiteY2" fmla="*/ 6858478 h 6858479"/>
              <a:gd name="connsiteX3" fmla="*/ 8096249 w 8096249"/>
              <a:gd name="connsiteY3" fmla="*/ 6858478 h 6858479"/>
              <a:gd name="connsiteX4" fmla="*/ 4919874 w 8096249"/>
              <a:gd name="connsiteY4" fmla="*/ 0 h 6858479"/>
              <a:gd name="connsiteX5" fmla="*/ 4914297 w 8096249"/>
              <a:gd name="connsiteY5" fmla="*/ 0 h 6858479"/>
              <a:gd name="connsiteX6" fmla="*/ 3848069 w 8096249"/>
              <a:gd name="connsiteY6" fmla="*/ 0 h 6858479"/>
              <a:gd name="connsiteX7" fmla="*/ 18197 w 8096249"/>
              <a:gd name="connsiteY7" fmla="*/ 0 h 6858479"/>
              <a:gd name="connsiteX8" fmla="*/ 18197 w 8096249"/>
              <a:gd name="connsiteY8" fmla="*/ 479 h 6858479"/>
              <a:gd name="connsiteX9" fmla="*/ 0 w 8096249"/>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96249" h="6858479">
                <a:moveTo>
                  <a:pt x="0" y="6858479"/>
                </a:moveTo>
                <a:lnTo>
                  <a:pt x="2130297" y="6858479"/>
                </a:lnTo>
                <a:lnTo>
                  <a:pt x="2130297" y="6858478"/>
                </a:lnTo>
                <a:lnTo>
                  <a:pt x="8096249" y="6858478"/>
                </a:lnTo>
                <a:lnTo>
                  <a:pt x="4919874" y="0"/>
                </a:lnTo>
                <a:lnTo>
                  <a:pt x="4914297" y="0"/>
                </a:lnTo>
                <a:lnTo>
                  <a:pt x="3848069" y="0"/>
                </a:lnTo>
                <a:lnTo>
                  <a:pt x="18197" y="0"/>
                </a:lnTo>
                <a:lnTo>
                  <a:pt x="18197" y="479"/>
                </a:lnTo>
                <a:lnTo>
                  <a:pt x="0"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166C364-6854-7817-47CC-4BB5E7BE1EE3}"/>
              </a:ext>
            </a:extLst>
          </p:cNvPr>
          <p:cNvSpPr>
            <a:spLocks noGrp="1"/>
          </p:cNvSpPr>
          <p:nvPr>
            <p:ph type="title"/>
          </p:nvPr>
        </p:nvSpPr>
        <p:spPr>
          <a:xfrm>
            <a:off x="204906" y="474594"/>
            <a:ext cx="6179700" cy="1325563"/>
          </a:xfrm>
        </p:spPr>
        <p:txBody>
          <a:bodyPr>
            <a:normAutofit/>
          </a:bodyPr>
          <a:lstStyle/>
          <a:p>
            <a:r>
              <a:rPr lang="en-US" sz="4000" b="1">
                <a:latin typeface="Consolas" panose="020B0609020204030204" pitchFamily="49" charset="0"/>
                <a:cs typeface="Calibri"/>
              </a:rPr>
              <a:t>The Tragedy of the </a:t>
            </a:r>
            <a:r>
              <a:rPr lang="en-US" sz="4000" b="1" err="1">
                <a:latin typeface="Consolas" panose="020B0609020204030204" pitchFamily="49" charset="0"/>
                <a:cs typeface="Calibri"/>
              </a:rPr>
              <a:t>Malpasset</a:t>
            </a:r>
            <a:r>
              <a:rPr lang="en-US" sz="4000" b="1">
                <a:latin typeface="Consolas" panose="020B0609020204030204" pitchFamily="49" charset="0"/>
                <a:cs typeface="Calibri"/>
              </a:rPr>
              <a:t> Dam</a:t>
            </a:r>
          </a:p>
        </p:txBody>
      </p:sp>
      <p:sp>
        <p:nvSpPr>
          <p:cNvPr id="7" name="Content Placeholder 6">
            <a:extLst>
              <a:ext uri="{FF2B5EF4-FFF2-40B4-BE49-F238E27FC236}">
                <a16:creationId xmlns:a16="http://schemas.microsoft.com/office/drawing/2014/main" id="{469995E1-F412-CC37-2BBB-2A648807A44D}"/>
              </a:ext>
            </a:extLst>
          </p:cNvPr>
          <p:cNvSpPr>
            <a:spLocks noGrp="1"/>
          </p:cNvSpPr>
          <p:nvPr>
            <p:ph idx="1"/>
          </p:nvPr>
        </p:nvSpPr>
        <p:spPr>
          <a:xfrm>
            <a:off x="52995" y="2078617"/>
            <a:ext cx="5362169" cy="4154361"/>
          </a:xfrm>
        </p:spPr>
        <p:txBody>
          <a:bodyPr vert="horz" lIns="91440" tIns="45720" rIns="91440" bIns="45720" rtlCol="0" anchor="t">
            <a:noAutofit/>
          </a:bodyPr>
          <a:lstStyle/>
          <a:p>
            <a:pPr rtl="0" fontAlgn="base"/>
            <a:r>
              <a:rPr lang="en-US" sz="1600" b="1" i="0">
                <a:effectLst/>
                <a:latin typeface="Consolas"/>
              </a:rPr>
              <a:t>The </a:t>
            </a:r>
            <a:r>
              <a:rPr lang="en-US" sz="1600" b="1" i="0" err="1">
                <a:effectLst/>
                <a:latin typeface="Consolas"/>
              </a:rPr>
              <a:t>Malpasset</a:t>
            </a:r>
            <a:r>
              <a:rPr lang="en-US" sz="1600" b="1" i="0">
                <a:effectLst/>
                <a:latin typeface="Consolas"/>
              </a:rPr>
              <a:t> Dam had a series of disastrous occurrences on March 7, 2014, around 9:35 CET, which significantly impacted France history in a catastrophic way. The flood gates opened wider than usual because of a small increase in energy output that exceeded their maximum capacity.</a:t>
            </a:r>
            <a:r>
              <a:rPr lang="en-US" sz="1600" b="0" i="0">
                <a:effectLst/>
                <a:latin typeface="Consolas"/>
              </a:rPr>
              <a:t> </a:t>
            </a:r>
          </a:p>
          <a:p>
            <a:pPr rtl="0" fontAlgn="base"/>
            <a:r>
              <a:rPr lang="en-US" sz="1600" b="1" i="0">
                <a:effectLst/>
                <a:latin typeface="Consolas"/>
              </a:rPr>
              <a:t>Numerous times, staff members at the </a:t>
            </a:r>
            <a:r>
              <a:rPr lang="en-US" sz="1600" b="1" i="0" err="1">
                <a:effectLst/>
                <a:latin typeface="Consolas"/>
              </a:rPr>
              <a:t>Malpasset</a:t>
            </a:r>
            <a:r>
              <a:rPr lang="en-US" sz="1600" b="1" i="0">
                <a:effectLst/>
                <a:latin typeface="Consolas"/>
              </a:rPr>
              <a:t> HED have sought to shut down the system in addition to reducing production, but each time, energy output has increased quickly.</a:t>
            </a:r>
            <a:r>
              <a:rPr lang="en-US" sz="1600" b="0" i="0">
                <a:effectLst/>
                <a:latin typeface="Consolas"/>
              </a:rPr>
              <a:t> </a:t>
            </a:r>
          </a:p>
          <a:p>
            <a:pPr rtl="0" fontAlgn="base"/>
            <a:r>
              <a:rPr lang="en-US" sz="1600" b="1" i="0">
                <a:effectLst/>
                <a:latin typeface="Consolas"/>
              </a:rPr>
              <a:t>They made an emergency announcement to evacuate the neighboring village of </a:t>
            </a:r>
            <a:r>
              <a:rPr lang="en-US" sz="1600" b="1" i="0" err="1">
                <a:effectLst/>
                <a:latin typeface="Consolas"/>
              </a:rPr>
              <a:t>Cattenom</a:t>
            </a:r>
            <a:r>
              <a:rPr lang="en-US" sz="1600" b="1" i="0">
                <a:effectLst/>
                <a:latin typeface="Consolas"/>
              </a:rPr>
              <a:t> after numerous attempts at getting the controls to work failed. Major flooding caused excruciating damage and destroyed the community.</a:t>
            </a:r>
            <a:r>
              <a:rPr lang="en-US" sz="1600" b="0" i="0">
                <a:effectLst/>
                <a:latin typeface="Consolas"/>
              </a:rPr>
              <a:t> </a:t>
            </a:r>
          </a:p>
          <a:p>
            <a:endParaRPr lang="en-US" sz="1400">
              <a:latin typeface="Consolas" panose="020B0609020204030204" pitchFamily="49" charset="0"/>
            </a:endParaRPr>
          </a:p>
        </p:txBody>
      </p:sp>
    </p:spTree>
    <p:extLst>
      <p:ext uri="{BB962C8B-B14F-4D97-AF65-F5344CB8AC3E}">
        <p14:creationId xmlns:p14="http://schemas.microsoft.com/office/powerpoint/2010/main" val="27596139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71974-A8C8-CACF-A43B-1465FA6B3C0E}"/>
              </a:ext>
            </a:extLst>
          </p:cNvPr>
          <p:cNvSpPr>
            <a:spLocks noGrp="1"/>
          </p:cNvSpPr>
          <p:nvPr>
            <p:ph type="title"/>
          </p:nvPr>
        </p:nvSpPr>
        <p:spPr>
          <a:xfrm>
            <a:off x="426651" y="579228"/>
            <a:ext cx="6387102" cy="1325563"/>
          </a:xfrm>
        </p:spPr>
        <p:txBody>
          <a:bodyPr vert="horz" lIns="91440" tIns="45720" rIns="91440" bIns="45720" rtlCol="0" anchor="ctr">
            <a:normAutofit/>
          </a:bodyPr>
          <a:lstStyle/>
          <a:p>
            <a:r>
              <a:rPr lang="en-US" kern="1200">
                <a:latin typeface="Consolas" panose="020B0609020204030204" pitchFamily="49" charset="0"/>
              </a:rPr>
              <a:t>Suspects</a:t>
            </a:r>
          </a:p>
        </p:txBody>
      </p:sp>
      <p:sp>
        <p:nvSpPr>
          <p:cNvPr id="6" name="TextBox 5">
            <a:extLst>
              <a:ext uri="{FF2B5EF4-FFF2-40B4-BE49-F238E27FC236}">
                <a16:creationId xmlns:a16="http://schemas.microsoft.com/office/drawing/2014/main" id="{2FFB269D-C33B-AEDC-1A0A-51CE742CCA5F}"/>
              </a:ext>
            </a:extLst>
          </p:cNvPr>
          <p:cNvSpPr txBox="1"/>
          <p:nvPr/>
        </p:nvSpPr>
        <p:spPr>
          <a:xfrm>
            <a:off x="228786" y="2327209"/>
            <a:ext cx="7296320" cy="3181684"/>
          </a:xfrm>
          <a:prstGeom prst="rect">
            <a:avLst/>
          </a:prstGeom>
        </p:spPr>
        <p:txBody>
          <a:bodyPr vert="horz" lIns="91440" tIns="45720" rIns="91440" bIns="45720" rtlCol="0" anchor="t">
            <a:noAutofit/>
          </a:bodyPr>
          <a:lstStyle/>
          <a:p>
            <a:pPr marL="285750" indent="-228600">
              <a:lnSpc>
                <a:spcPct val="90000"/>
              </a:lnSpc>
              <a:spcAft>
                <a:spcPts val="600"/>
              </a:spcAft>
              <a:buFont typeface="Arial" panose="020B0604020202020204" pitchFamily="34" charset="0"/>
              <a:buChar char="•"/>
            </a:pPr>
            <a:r>
              <a:rPr lang="en-US" sz="1600" b="1">
                <a:latin typeface="Consolas" panose="020B0609020204030204" pitchFamily="49" charset="0"/>
              </a:rPr>
              <a:t>A main suspect of the incident is Muhammad. The morning the incident occurred, Muhammad was seen texting his wife insisting that she “MUST leave the house with her parents no later than 8” he also tells her to bring their wedding photos, which much be something important to him. </a:t>
            </a:r>
          </a:p>
          <a:p>
            <a:pPr marL="285750" indent="-228600">
              <a:lnSpc>
                <a:spcPct val="90000"/>
              </a:lnSpc>
              <a:spcAft>
                <a:spcPts val="600"/>
              </a:spcAft>
              <a:buFont typeface="Arial" panose="020B0604020202020204" pitchFamily="34" charset="0"/>
              <a:buChar char="•"/>
            </a:pPr>
            <a:endParaRPr lang="en-US" sz="1600">
              <a:latin typeface="Consolas" panose="020B0609020204030204" pitchFamily="49" charset="0"/>
            </a:endParaRPr>
          </a:p>
          <a:p>
            <a:pPr marL="285750" indent="-228600">
              <a:lnSpc>
                <a:spcPct val="90000"/>
              </a:lnSpc>
              <a:spcAft>
                <a:spcPts val="600"/>
              </a:spcAft>
              <a:buFont typeface="Arial" panose="020B0604020202020204" pitchFamily="34" charset="0"/>
              <a:buChar char="•"/>
            </a:pPr>
            <a:r>
              <a:rPr lang="en-US" sz="1600" b="1">
                <a:latin typeface="Consolas" panose="020B0609020204030204" pitchFamily="49" charset="0"/>
              </a:rPr>
              <a:t>He says this around 7 am, before the incident occurred around 9 am. Muhammad's whole family lived in the village. While the dam’s system was still malfunctioning, Muhammad who was supposed to be there was nowhere to be found. </a:t>
            </a:r>
          </a:p>
          <a:p>
            <a:pPr marL="285750" indent="-228600">
              <a:lnSpc>
                <a:spcPct val="90000"/>
              </a:lnSpc>
              <a:spcAft>
                <a:spcPts val="600"/>
              </a:spcAft>
              <a:buFont typeface="Arial" panose="020B0604020202020204" pitchFamily="34" charset="0"/>
              <a:buChar char="•"/>
            </a:pPr>
            <a:endParaRPr lang="en-US" sz="1600" b="1">
              <a:latin typeface="Consolas" panose="020B0609020204030204" pitchFamily="49" charset="0"/>
            </a:endParaRPr>
          </a:p>
          <a:p>
            <a:pPr marL="285750" indent="-228600">
              <a:lnSpc>
                <a:spcPct val="90000"/>
              </a:lnSpc>
              <a:spcAft>
                <a:spcPts val="600"/>
              </a:spcAft>
              <a:buFont typeface="Arial" panose="020B0604020202020204" pitchFamily="34" charset="0"/>
              <a:buChar char="•"/>
            </a:pPr>
            <a:r>
              <a:rPr lang="en-US" sz="1600" b="1">
                <a:latin typeface="Consolas" panose="020B0609020204030204" pitchFamily="49" charset="0"/>
              </a:rPr>
              <a:t>He also randomly gained and took out a large sum of money after receiving an email from Ivan (another suspect) talking about their Moscow conference and abstract for their European control-systems conference.</a:t>
            </a:r>
          </a:p>
        </p:txBody>
      </p:sp>
      <p:sp>
        <p:nvSpPr>
          <p:cNvPr id="77" name="Freeform: Shape 76">
            <a:extLst>
              <a:ext uri="{FF2B5EF4-FFF2-40B4-BE49-F238E27FC236}">
                <a16:creationId xmlns:a16="http://schemas.microsoft.com/office/drawing/2014/main" id="{2C6A2225-94AF-4BC4-98F4-77746E7B10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5108" y="1"/>
            <a:ext cx="4666892" cy="3612937"/>
          </a:xfrm>
          <a:custGeom>
            <a:avLst/>
            <a:gdLst>
              <a:gd name="connsiteX0" fmla="*/ 192227 w 4666892"/>
              <a:gd name="connsiteY0" fmla="*/ 0 h 3612937"/>
              <a:gd name="connsiteX1" fmla="*/ 4666892 w 4666892"/>
              <a:gd name="connsiteY1" fmla="*/ 0 h 3612937"/>
              <a:gd name="connsiteX2" fmla="*/ 4666892 w 4666892"/>
              <a:gd name="connsiteY2" fmla="*/ 2643684 h 3612937"/>
              <a:gd name="connsiteX3" fmla="*/ 4657487 w 4666892"/>
              <a:gd name="connsiteY3" fmla="*/ 2656262 h 3612937"/>
              <a:gd name="connsiteX4" fmla="*/ 2628900 w 4666892"/>
              <a:gd name="connsiteY4" fmla="*/ 3612937 h 3612937"/>
              <a:gd name="connsiteX5" fmla="*/ 0 w 4666892"/>
              <a:gd name="connsiteY5" fmla="*/ 984037 h 3612937"/>
              <a:gd name="connsiteX6" fmla="*/ 118190 w 4666892"/>
              <a:gd name="connsiteY6" fmla="*/ 202283 h 3612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6892" h="3612937">
                <a:moveTo>
                  <a:pt x="192227" y="0"/>
                </a:moveTo>
                <a:lnTo>
                  <a:pt x="4666892" y="0"/>
                </a:lnTo>
                <a:lnTo>
                  <a:pt x="4666892" y="2643684"/>
                </a:lnTo>
                <a:lnTo>
                  <a:pt x="4657487" y="2656262"/>
                </a:lnTo>
                <a:cubicBezTo>
                  <a:pt x="4175308" y="3240527"/>
                  <a:pt x="3445594" y="3612937"/>
                  <a:pt x="2628900" y="3612937"/>
                </a:cubicBezTo>
                <a:cubicBezTo>
                  <a:pt x="1176999" y="3612937"/>
                  <a:pt x="0" y="2435938"/>
                  <a:pt x="0" y="984037"/>
                </a:cubicBezTo>
                <a:cubicBezTo>
                  <a:pt x="0" y="711806"/>
                  <a:pt x="41379" y="449239"/>
                  <a:pt x="118190" y="2022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Text&#10;&#10;Description automatically generated">
            <a:extLst>
              <a:ext uri="{FF2B5EF4-FFF2-40B4-BE49-F238E27FC236}">
                <a16:creationId xmlns:a16="http://schemas.microsoft.com/office/drawing/2014/main" id="{2D3B3AFA-6D4E-B6B9-A383-86B8B595CA10}"/>
              </a:ext>
            </a:extLst>
          </p:cNvPr>
          <p:cNvPicPr>
            <a:picLocks noChangeAspect="1"/>
          </p:cNvPicPr>
          <p:nvPr/>
        </p:nvPicPr>
        <p:blipFill rotWithShape="1">
          <a:blip r:embed="rId3">
            <a:extLst>
              <a:ext uri="{28A0092B-C50C-407E-A947-70E740481C1C}">
                <a14:useLocalDpi xmlns:a14="http://schemas.microsoft.com/office/drawing/2010/main" val="0"/>
              </a:ext>
            </a:extLst>
          </a:blip>
          <a:srcRect r="-4" b="4557"/>
          <a:stretch/>
        </p:blipFill>
        <p:spPr>
          <a:xfrm>
            <a:off x="7689829" y="71897"/>
            <a:ext cx="4502173" cy="3448209"/>
          </a:xfrm>
          <a:custGeom>
            <a:avLst/>
            <a:gdLst/>
            <a:ahLst/>
            <a:cxnLst/>
            <a:rect l="l" t="t" r="r" b="b"/>
            <a:pathLst>
              <a:path w="4502173" h="3448219">
                <a:moveTo>
                  <a:pt x="205627" y="0"/>
                </a:moveTo>
                <a:lnTo>
                  <a:pt x="4502173" y="0"/>
                </a:lnTo>
                <a:lnTo>
                  <a:pt x="4502173" y="2368934"/>
                </a:lnTo>
                <a:lnTo>
                  <a:pt x="4365663" y="2551486"/>
                </a:lnTo>
                <a:cubicBezTo>
                  <a:pt x="3913696" y="3099144"/>
                  <a:pt x="3229704" y="3448219"/>
                  <a:pt x="2464181" y="3448219"/>
                </a:cubicBezTo>
                <a:cubicBezTo>
                  <a:pt x="1103251" y="3448219"/>
                  <a:pt x="0" y="2344968"/>
                  <a:pt x="0" y="984038"/>
                </a:cubicBezTo>
                <a:cubicBezTo>
                  <a:pt x="0" y="643806"/>
                  <a:pt x="68954" y="319678"/>
                  <a:pt x="193648" y="24867"/>
                </a:cubicBezTo>
                <a:close/>
              </a:path>
            </a:pathLst>
          </a:custGeom>
        </p:spPr>
      </p:pic>
      <p:sp>
        <p:nvSpPr>
          <p:cNvPr id="79" name="Freeform: Shape 78">
            <a:extLst>
              <a:ext uri="{FF2B5EF4-FFF2-40B4-BE49-F238E27FC236}">
                <a16:creationId xmlns:a16="http://schemas.microsoft.com/office/drawing/2014/main" id="{648F5915-2CE1-4F74-88C5-D4366893D2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4737" y="3918051"/>
            <a:ext cx="3587263" cy="2939948"/>
          </a:xfrm>
          <a:custGeom>
            <a:avLst/>
            <a:gdLst>
              <a:gd name="connsiteX0" fmla="*/ 2070613 w 3587263"/>
              <a:gd name="connsiteY0" fmla="*/ 0 h 2939948"/>
              <a:gd name="connsiteX1" fmla="*/ 3534758 w 3587263"/>
              <a:gd name="connsiteY1" fmla="*/ 606469 h 2939948"/>
              <a:gd name="connsiteX2" fmla="*/ 3587263 w 3587263"/>
              <a:gd name="connsiteY2" fmla="*/ 664240 h 2939948"/>
              <a:gd name="connsiteX3" fmla="*/ 3587263 w 3587263"/>
              <a:gd name="connsiteY3" fmla="*/ 2939948 h 2939948"/>
              <a:gd name="connsiteX4" fmla="*/ 193241 w 3587263"/>
              <a:gd name="connsiteY4" fmla="*/ 2939948 h 2939948"/>
              <a:gd name="connsiteX5" fmla="*/ 162719 w 3587263"/>
              <a:gd name="connsiteY5" fmla="*/ 2876589 h 2939948"/>
              <a:gd name="connsiteX6" fmla="*/ 0 w 3587263"/>
              <a:gd name="connsiteY6" fmla="*/ 2070613 h 2939948"/>
              <a:gd name="connsiteX7" fmla="*/ 2070613 w 3587263"/>
              <a:gd name="connsiteY7" fmla="*/ 0 h 2939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87263" h="2939948">
                <a:moveTo>
                  <a:pt x="2070613" y="0"/>
                </a:moveTo>
                <a:cubicBezTo>
                  <a:pt x="2642397" y="0"/>
                  <a:pt x="3160050" y="231761"/>
                  <a:pt x="3534758" y="606469"/>
                </a:cubicBezTo>
                <a:lnTo>
                  <a:pt x="3587263" y="664240"/>
                </a:lnTo>
                <a:lnTo>
                  <a:pt x="3587263" y="2939948"/>
                </a:lnTo>
                <a:lnTo>
                  <a:pt x="193241" y="2939948"/>
                </a:lnTo>
                <a:lnTo>
                  <a:pt x="162719" y="2876589"/>
                </a:lnTo>
                <a:cubicBezTo>
                  <a:pt x="57940" y="2628865"/>
                  <a:pt x="0" y="2356505"/>
                  <a:pt x="0" y="2070613"/>
                </a:cubicBezTo>
                <a:cubicBezTo>
                  <a:pt x="0" y="927045"/>
                  <a:pt x="927045" y="0"/>
                  <a:pt x="2070613"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Magnifying glass on clear background">
            <a:extLst>
              <a:ext uri="{FF2B5EF4-FFF2-40B4-BE49-F238E27FC236}">
                <a16:creationId xmlns:a16="http://schemas.microsoft.com/office/drawing/2014/main" id="{31A31EEC-9885-ECAC-C1BA-BC36A1CDE785}"/>
              </a:ext>
            </a:extLst>
          </p:cNvPr>
          <p:cNvPicPr>
            <a:picLocks noChangeAspect="1"/>
          </p:cNvPicPr>
          <p:nvPr/>
        </p:nvPicPr>
        <p:blipFill rotWithShape="1">
          <a:blip r:embed="rId4"/>
          <a:srcRect l="17685" r="-5" b="-5"/>
          <a:stretch/>
        </p:blipFill>
        <p:spPr>
          <a:xfrm>
            <a:off x="8763482" y="4056273"/>
            <a:ext cx="3423175" cy="2775859"/>
          </a:xfrm>
          <a:custGeom>
            <a:avLst/>
            <a:gdLst/>
            <a:ahLst/>
            <a:cxnLst/>
            <a:rect l="l" t="t" r="r" b="b"/>
            <a:pathLst>
              <a:path w="3423175" h="2775859">
                <a:moveTo>
                  <a:pt x="1906524" y="0"/>
                </a:moveTo>
                <a:cubicBezTo>
                  <a:pt x="2498805" y="0"/>
                  <a:pt x="3028006" y="270078"/>
                  <a:pt x="3377691" y="693798"/>
                </a:cubicBezTo>
                <a:lnTo>
                  <a:pt x="3423175" y="754624"/>
                </a:lnTo>
                <a:lnTo>
                  <a:pt x="3423175" y="2775859"/>
                </a:lnTo>
                <a:lnTo>
                  <a:pt x="211114" y="2775859"/>
                </a:lnTo>
                <a:lnTo>
                  <a:pt x="149824" y="2648629"/>
                </a:lnTo>
                <a:cubicBezTo>
                  <a:pt x="53349" y="2420536"/>
                  <a:pt x="0" y="2169760"/>
                  <a:pt x="0" y="1906524"/>
                </a:cubicBezTo>
                <a:cubicBezTo>
                  <a:pt x="0" y="853580"/>
                  <a:pt x="853580" y="0"/>
                  <a:pt x="1906524" y="0"/>
                </a:cubicBezTo>
                <a:close/>
              </a:path>
            </a:pathLst>
          </a:custGeom>
        </p:spPr>
      </p:pic>
      <p:cxnSp>
        <p:nvCxnSpPr>
          <p:cNvPr id="7" name="Straight Connector 6">
            <a:extLst>
              <a:ext uri="{FF2B5EF4-FFF2-40B4-BE49-F238E27FC236}">
                <a16:creationId xmlns:a16="http://schemas.microsoft.com/office/drawing/2014/main" id="{2FA369B8-04C5-7B8C-8AA7-2536610D87FF}"/>
              </a:ext>
            </a:extLst>
          </p:cNvPr>
          <p:cNvCxnSpPr>
            <a:cxnSpLocks/>
          </p:cNvCxnSpPr>
          <p:nvPr/>
        </p:nvCxnSpPr>
        <p:spPr>
          <a:xfrm>
            <a:off x="228786" y="1806469"/>
            <a:ext cx="6917386"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95024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3" name="Rectangle 92">
            <a:extLst>
              <a:ext uri="{FF2B5EF4-FFF2-40B4-BE49-F238E27FC236}">
                <a16:creationId xmlns:a16="http://schemas.microsoft.com/office/drawing/2014/main" id="{6ECA6DCB-B7E1-40A9-9524-540C6DA40B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6F0311-1B34-0BE2-D4C0-5007DD4735F3}"/>
              </a:ext>
            </a:extLst>
          </p:cNvPr>
          <p:cNvSpPr>
            <a:spLocks noGrp="1"/>
          </p:cNvSpPr>
          <p:nvPr>
            <p:ph type="title"/>
          </p:nvPr>
        </p:nvSpPr>
        <p:spPr>
          <a:xfrm>
            <a:off x="589560" y="856180"/>
            <a:ext cx="5279408" cy="1128068"/>
          </a:xfrm>
        </p:spPr>
        <p:txBody>
          <a:bodyPr anchor="ctr">
            <a:normAutofit/>
          </a:bodyPr>
          <a:lstStyle/>
          <a:p>
            <a:r>
              <a:rPr lang="en-US" sz="4000">
                <a:latin typeface="Consolas" panose="020B0609020204030204" pitchFamily="49" charset="0"/>
                <a:cs typeface="Calibri Light"/>
              </a:rPr>
              <a:t>Motives</a:t>
            </a:r>
            <a:endParaRPr lang="en-US" sz="4000">
              <a:latin typeface="Consolas" panose="020B0609020204030204" pitchFamily="49" charset="0"/>
            </a:endParaRPr>
          </a:p>
        </p:txBody>
      </p:sp>
      <p:grpSp>
        <p:nvGrpSpPr>
          <p:cNvPr id="95" name="Group 94">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96" name="Rectangle 95">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9" name="Rectangle 98">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DB0915-56AE-3B2C-2B99-D48C7136B559}"/>
              </a:ext>
            </a:extLst>
          </p:cNvPr>
          <p:cNvSpPr>
            <a:spLocks noGrp="1"/>
          </p:cNvSpPr>
          <p:nvPr>
            <p:ph idx="1"/>
          </p:nvPr>
        </p:nvSpPr>
        <p:spPr>
          <a:xfrm>
            <a:off x="202134" y="2347511"/>
            <a:ext cx="6042785" cy="3979585"/>
          </a:xfrm>
        </p:spPr>
        <p:txBody>
          <a:bodyPr vert="horz" lIns="91440" tIns="45720" rIns="91440" bIns="45720" rtlCol="0" anchor="ctr">
            <a:normAutofit/>
          </a:bodyPr>
          <a:lstStyle/>
          <a:p>
            <a:pPr marL="457200" indent="-457200">
              <a:buFont typeface="Calibri" panose="020B0604020202020204" pitchFamily="34" charset="0"/>
              <a:buChar char="-"/>
            </a:pPr>
            <a:r>
              <a:rPr lang="en-US" sz="1700">
                <a:latin typeface="Consolas"/>
                <a:cs typeface="Calibri"/>
              </a:rPr>
              <a:t>As stated before, Muhammad received a large sum of money from the Russian Government (50,000 euros) then withdrew it.</a:t>
            </a:r>
          </a:p>
          <a:p>
            <a:pPr marL="457200" indent="-457200">
              <a:buFont typeface="Calibri" panose="020B0604020202020204" pitchFamily="34" charset="0"/>
              <a:buChar char="-"/>
            </a:pPr>
            <a:endParaRPr lang="en-US" sz="1700">
              <a:latin typeface="Consolas"/>
              <a:cs typeface="Calibri"/>
            </a:endParaRPr>
          </a:p>
          <a:p>
            <a:pPr marL="457200" indent="-457200">
              <a:buFont typeface="Calibri" panose="020B0604020202020204" pitchFamily="34" charset="0"/>
              <a:buChar char="-"/>
            </a:pPr>
            <a:r>
              <a:rPr lang="en-US" sz="1700">
                <a:latin typeface="Consolas"/>
                <a:cs typeface="Calibri"/>
              </a:rPr>
              <a:t>Muhammad’s mother was sick, and he may have wanted money transferred into his account to aid in her recovery as he made a payment to the Paris medical group.</a:t>
            </a:r>
          </a:p>
          <a:p>
            <a:pPr marL="457200" indent="-457200">
              <a:buFont typeface="Calibri" panose="020B0604020202020204" pitchFamily="34" charset="0"/>
              <a:buChar char="-"/>
            </a:pPr>
            <a:endParaRPr lang="en-US" sz="1700">
              <a:latin typeface="Consolas"/>
              <a:cs typeface="Calibri"/>
            </a:endParaRPr>
          </a:p>
          <a:p>
            <a:pPr marL="457200" indent="-457200">
              <a:buFont typeface="Calibri" panose="020B0604020202020204" pitchFamily="34" charset="0"/>
              <a:buChar char="-"/>
            </a:pPr>
            <a:r>
              <a:rPr lang="en-US" sz="1700">
                <a:latin typeface="Consolas"/>
                <a:cs typeface="Calibri"/>
              </a:rPr>
              <a:t>He could have also needed the money for him and his family to flee, as they lived in the village near the dam which got flooded and damaged.</a:t>
            </a:r>
          </a:p>
        </p:txBody>
      </p:sp>
      <p:sp>
        <p:nvSpPr>
          <p:cNvPr id="101" name="Rectangle 100">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ical user interface, text, application&#10;&#10;Description automatically generated">
            <a:extLst>
              <a:ext uri="{FF2B5EF4-FFF2-40B4-BE49-F238E27FC236}">
                <a16:creationId xmlns:a16="http://schemas.microsoft.com/office/drawing/2014/main" id="{AE444B1F-5C22-0E22-D009-E2294FF39015}"/>
              </a:ext>
            </a:extLst>
          </p:cNvPr>
          <p:cNvPicPr>
            <a:picLocks noChangeAspect="1"/>
          </p:cNvPicPr>
          <p:nvPr/>
        </p:nvPicPr>
        <p:blipFill rotWithShape="1">
          <a:blip r:embed="rId3">
            <a:extLst>
              <a:ext uri="{28A0092B-C50C-407E-A947-70E740481C1C}">
                <a14:useLocalDpi xmlns:a14="http://schemas.microsoft.com/office/drawing/2010/main" val="0"/>
              </a:ext>
            </a:extLst>
          </a:blip>
          <a:srcRect t="14828" r="4" b="4"/>
          <a:stretch/>
        </p:blipFill>
        <p:spPr>
          <a:xfrm>
            <a:off x="7083423" y="581892"/>
            <a:ext cx="4397433" cy="2518756"/>
          </a:xfrm>
          <a:prstGeom prst="rect">
            <a:avLst/>
          </a:prstGeom>
        </p:spPr>
      </p:pic>
      <p:sp>
        <p:nvSpPr>
          <p:cNvPr id="105" name="Rectangle 104">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Table&#10;&#10;Description automatically generated">
            <a:extLst>
              <a:ext uri="{FF2B5EF4-FFF2-40B4-BE49-F238E27FC236}">
                <a16:creationId xmlns:a16="http://schemas.microsoft.com/office/drawing/2014/main" id="{B8396B9B-568F-DDD1-26FF-8E0CDF65E461}"/>
              </a:ext>
            </a:extLst>
          </p:cNvPr>
          <p:cNvPicPr>
            <a:picLocks noChangeAspect="1"/>
          </p:cNvPicPr>
          <p:nvPr/>
        </p:nvPicPr>
        <p:blipFill rotWithShape="1">
          <a:blip r:embed="rId4">
            <a:extLst>
              <a:ext uri="{28A0092B-C50C-407E-A947-70E740481C1C}">
                <a14:useLocalDpi xmlns:a14="http://schemas.microsoft.com/office/drawing/2010/main" val="0"/>
              </a:ext>
            </a:extLst>
          </a:blip>
          <a:srcRect t="9044" r="1" b="1"/>
          <a:stretch/>
        </p:blipFill>
        <p:spPr>
          <a:xfrm>
            <a:off x="7083423" y="3707894"/>
            <a:ext cx="4395569" cy="2518756"/>
          </a:xfrm>
          <a:prstGeom prst="rect">
            <a:avLst/>
          </a:prstGeom>
        </p:spPr>
      </p:pic>
    </p:spTree>
    <p:extLst>
      <p:ext uri="{BB962C8B-B14F-4D97-AF65-F5344CB8AC3E}">
        <p14:creationId xmlns:p14="http://schemas.microsoft.com/office/powerpoint/2010/main" val="3930023471"/>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ext, sign, outdoor&#10;&#10;Description automatically generated">
            <a:extLst>
              <a:ext uri="{FF2B5EF4-FFF2-40B4-BE49-F238E27FC236}">
                <a16:creationId xmlns:a16="http://schemas.microsoft.com/office/drawing/2014/main" id="{A3F1F314-E651-63ED-1ADB-2ECB230F4513}"/>
              </a:ext>
            </a:extLst>
          </p:cNvPr>
          <p:cNvPicPr>
            <a:picLocks noChangeAspect="1"/>
          </p:cNvPicPr>
          <p:nvPr/>
        </p:nvPicPr>
        <p:blipFill rotWithShape="1">
          <a:blip r:embed="rId3">
            <a:alphaModFix amt="35000"/>
            <a:extLst>
              <a:ext uri="{837473B0-CC2E-450A-ABE3-18F120FF3D39}">
                <a1611:picAttrSrcUrl xmlns:a1611="http://schemas.microsoft.com/office/drawing/2016/11/main" r:id="rId4"/>
              </a:ext>
            </a:extLst>
          </a:blip>
          <a:srcRect b="1747"/>
          <a:stretch/>
        </p:blipFill>
        <p:spPr>
          <a:xfrm>
            <a:off x="0" y="0"/>
            <a:ext cx="12192002" cy="6858000"/>
          </a:xfrm>
          <a:prstGeom prst="rect">
            <a:avLst/>
          </a:prstGeom>
        </p:spPr>
      </p:pic>
      <p:sp>
        <p:nvSpPr>
          <p:cNvPr id="2" name="Title 1">
            <a:extLst>
              <a:ext uri="{FF2B5EF4-FFF2-40B4-BE49-F238E27FC236}">
                <a16:creationId xmlns:a16="http://schemas.microsoft.com/office/drawing/2014/main" id="{89997521-ACB3-8787-0B8E-8C734936EB05}"/>
              </a:ext>
            </a:extLst>
          </p:cNvPr>
          <p:cNvSpPr>
            <a:spLocks noGrp="1"/>
          </p:cNvSpPr>
          <p:nvPr>
            <p:ph type="title"/>
          </p:nvPr>
        </p:nvSpPr>
        <p:spPr>
          <a:xfrm>
            <a:off x="838200" y="984250"/>
            <a:ext cx="10515600" cy="1325563"/>
          </a:xfrm>
        </p:spPr>
        <p:txBody>
          <a:bodyPr>
            <a:normAutofit/>
          </a:bodyPr>
          <a:lstStyle/>
          <a:p>
            <a:r>
              <a:rPr lang="en-US" b="1" u="sng">
                <a:solidFill>
                  <a:srgbClr val="FFFFFF"/>
                </a:solidFill>
                <a:latin typeface="Consolas" panose="020B0609020204030204" pitchFamily="49" charset="0"/>
                <a:cs typeface="Calibri Light"/>
              </a:rPr>
              <a:t>Importance to DHS</a:t>
            </a:r>
            <a:endParaRPr lang="en-US" b="1" u="sng">
              <a:solidFill>
                <a:srgbClr val="FFFFFF"/>
              </a:solidFill>
              <a:latin typeface="Consolas" panose="020B0609020204030204" pitchFamily="49" charset="0"/>
              <a:cs typeface="Calibri"/>
            </a:endParaRPr>
          </a:p>
        </p:txBody>
      </p:sp>
      <p:sp>
        <p:nvSpPr>
          <p:cNvPr id="3" name="Content Placeholder 2">
            <a:extLst>
              <a:ext uri="{FF2B5EF4-FFF2-40B4-BE49-F238E27FC236}">
                <a16:creationId xmlns:a16="http://schemas.microsoft.com/office/drawing/2014/main" id="{2850D9B0-1CC0-F077-534F-B5702DE3AA31}"/>
              </a:ext>
            </a:extLst>
          </p:cNvPr>
          <p:cNvSpPr>
            <a:spLocks noGrp="1"/>
          </p:cNvSpPr>
          <p:nvPr>
            <p:ph idx="1"/>
          </p:nvPr>
        </p:nvSpPr>
        <p:spPr>
          <a:xfrm>
            <a:off x="575777" y="2231359"/>
            <a:ext cx="10515600" cy="4351338"/>
          </a:xfrm>
        </p:spPr>
        <p:txBody>
          <a:bodyPr vert="horz" lIns="91440" tIns="45720" rIns="91440" bIns="45720" rtlCol="0">
            <a:normAutofit/>
          </a:bodyPr>
          <a:lstStyle/>
          <a:p>
            <a:pPr marL="342900" indent="-342900">
              <a:buFont typeface="Calibri" panose="020B0604020202020204" pitchFamily="34" charset="0"/>
              <a:buChar char="-"/>
            </a:pPr>
            <a:r>
              <a:rPr lang="en-US" sz="1800" b="1">
                <a:solidFill>
                  <a:srgbClr val="FFFFFF"/>
                </a:solidFill>
                <a:latin typeface="Consolas" panose="020B0609020204030204" pitchFamily="49" charset="0"/>
                <a:ea typeface="+mn-lt"/>
                <a:cs typeface="+mn-lt"/>
              </a:rPr>
              <a:t>The Department of Homeland Security aims to strengthen American security. Enforcement of customs, border, and immigration laws, emergency response to natural and man-made disasters, work against terrorism, and cybersecurity are all tasks carried out by the Department.</a:t>
            </a:r>
          </a:p>
          <a:p>
            <a:pPr marL="342900" indent="-342900">
              <a:buFont typeface="Calibri" panose="020B0604020202020204" pitchFamily="34" charset="0"/>
              <a:buChar char="-"/>
            </a:pPr>
            <a:endParaRPr lang="en-US" sz="1800" b="1">
              <a:solidFill>
                <a:srgbClr val="FFFFFF"/>
              </a:solidFill>
              <a:latin typeface="Consolas" panose="020B0609020204030204" pitchFamily="49" charset="0"/>
              <a:ea typeface="+mn-lt"/>
              <a:cs typeface="+mn-lt"/>
            </a:endParaRPr>
          </a:p>
          <a:p>
            <a:pPr marL="342900" indent="-342900">
              <a:buFont typeface="Calibri" panose="020B0604020202020204" pitchFamily="34" charset="0"/>
              <a:buChar char="-"/>
            </a:pPr>
            <a:r>
              <a:rPr lang="en-US" sz="1800" b="1">
                <a:solidFill>
                  <a:srgbClr val="FFFFFF"/>
                </a:solidFill>
                <a:latin typeface="Consolas" panose="020B0609020204030204" pitchFamily="49" charset="0"/>
                <a:ea typeface="+mn-lt"/>
                <a:cs typeface="+mn-lt"/>
              </a:rPr>
              <a:t>Due</a:t>
            </a:r>
            <a:r>
              <a:rPr lang="en-US" sz="1800" b="1">
                <a:solidFill>
                  <a:srgbClr val="FFFFFF"/>
                </a:solidFill>
                <a:latin typeface="Consolas" panose="020B0609020204030204" pitchFamily="49" charset="0"/>
                <a:cs typeface="Calibri"/>
              </a:rPr>
              <a:t> to the suspicious malfunctions that occurred during the </a:t>
            </a:r>
            <a:r>
              <a:rPr lang="en-US" sz="1800" b="1" err="1">
                <a:solidFill>
                  <a:srgbClr val="FFFFFF"/>
                </a:solidFill>
                <a:latin typeface="Consolas" panose="020B0609020204030204" pitchFamily="49" charset="0"/>
                <a:cs typeface="Calibri"/>
              </a:rPr>
              <a:t>Malpasset</a:t>
            </a:r>
            <a:r>
              <a:rPr lang="en-US" sz="1800" b="1">
                <a:solidFill>
                  <a:srgbClr val="FFFFFF"/>
                </a:solidFill>
                <a:latin typeface="Consolas" panose="020B0609020204030204" pitchFamily="49" charset="0"/>
                <a:cs typeface="Calibri"/>
              </a:rPr>
              <a:t> Dam disaster, DHS is there to find out how these controls where possibly under a cyberattack or any other form of attack, resulting to the controls to be uncontrollable and unresponsive. </a:t>
            </a:r>
          </a:p>
          <a:p>
            <a:pPr marL="342900" indent="-342900">
              <a:buFont typeface="Calibri" panose="020B0604020202020204" pitchFamily="34" charset="0"/>
              <a:buChar char="-"/>
            </a:pPr>
            <a:endParaRPr lang="en-US" sz="1800" b="1">
              <a:solidFill>
                <a:srgbClr val="FFFFFF"/>
              </a:solidFill>
              <a:latin typeface="Consolas" panose="020B0609020204030204" pitchFamily="49" charset="0"/>
              <a:cs typeface="Calibri"/>
            </a:endParaRPr>
          </a:p>
          <a:p>
            <a:pPr marL="342900" indent="-342900">
              <a:buFont typeface="Calibri" panose="020B0604020202020204" pitchFamily="34" charset="0"/>
              <a:buChar char="-"/>
            </a:pPr>
            <a:r>
              <a:rPr lang="en-US" sz="1800" b="1">
                <a:solidFill>
                  <a:srgbClr val="FFFFFF"/>
                </a:solidFill>
                <a:latin typeface="Consolas" panose="020B0609020204030204" pitchFamily="49" charset="0"/>
                <a:cs typeface="Calibri"/>
              </a:rPr>
              <a:t>They also are of use to find who was behind this act of terrorism, plotting a disaster to unfold and wipe out </a:t>
            </a:r>
            <a:r>
              <a:rPr lang="en-US" sz="1800" b="1" err="1">
                <a:solidFill>
                  <a:srgbClr val="FFFFFF"/>
                </a:solidFill>
                <a:latin typeface="Consolas" panose="020B0609020204030204" pitchFamily="49" charset="0"/>
                <a:cs typeface="Calibri"/>
              </a:rPr>
              <a:t>Cattenom</a:t>
            </a:r>
            <a:r>
              <a:rPr lang="en-US" sz="1800" b="1">
                <a:solidFill>
                  <a:srgbClr val="FFFFFF"/>
                </a:solidFill>
                <a:latin typeface="Consolas" panose="020B0609020204030204" pitchFamily="49" charset="0"/>
                <a:cs typeface="Calibri"/>
              </a:rPr>
              <a:t>. This event took place in an ally country and DHS wants to make precautions to make sure it doesn’t happen in theirs as well.</a:t>
            </a:r>
          </a:p>
        </p:txBody>
      </p:sp>
      <p:sp>
        <p:nvSpPr>
          <p:cNvPr id="5" name="TextBox 4">
            <a:extLst>
              <a:ext uri="{FF2B5EF4-FFF2-40B4-BE49-F238E27FC236}">
                <a16:creationId xmlns:a16="http://schemas.microsoft.com/office/drawing/2014/main" id="{82D8E671-DA3A-23D3-749D-7404BA5CB954}"/>
              </a:ext>
            </a:extLst>
          </p:cNvPr>
          <p:cNvSpPr txBox="1"/>
          <p:nvPr/>
        </p:nvSpPr>
        <p:spPr>
          <a:xfrm>
            <a:off x="9990755"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12533769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4" name="Rectangle 126">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picture containing person, sky, military uniform, outdoor&#10;&#10;Description automatically generated">
            <a:extLst>
              <a:ext uri="{FF2B5EF4-FFF2-40B4-BE49-F238E27FC236}">
                <a16:creationId xmlns:a16="http://schemas.microsoft.com/office/drawing/2014/main" id="{E3337BCB-1D66-B81A-2B21-C89020A6D25F}"/>
              </a:ext>
            </a:extLst>
          </p:cNvPr>
          <p:cNvPicPr>
            <a:picLocks noChangeAspect="1"/>
          </p:cNvPicPr>
          <p:nvPr/>
        </p:nvPicPr>
        <p:blipFill rotWithShape="1">
          <a:blip r:embed="rId3">
            <a:alphaModFix amt="40000"/>
          </a:blip>
          <a:srcRect r="444"/>
          <a:stretch/>
        </p:blipFill>
        <p:spPr>
          <a:xfrm>
            <a:off x="21" y="1585"/>
            <a:ext cx="12191979" cy="6857990"/>
          </a:xfrm>
          <a:prstGeom prst="rect">
            <a:avLst/>
          </a:prstGeom>
          <a:solidFill>
            <a:srgbClr val="000000">
              <a:shade val="95000"/>
            </a:srgbClr>
          </a:solidFill>
        </p:spPr>
      </p:pic>
      <p:sp>
        <p:nvSpPr>
          <p:cNvPr id="2" name="Title 1">
            <a:extLst>
              <a:ext uri="{FF2B5EF4-FFF2-40B4-BE49-F238E27FC236}">
                <a16:creationId xmlns:a16="http://schemas.microsoft.com/office/drawing/2014/main" id="{E8096397-CECB-247D-B7B0-AF9579CBDCBE}"/>
              </a:ext>
            </a:extLst>
          </p:cNvPr>
          <p:cNvSpPr>
            <a:spLocks noGrp="1"/>
          </p:cNvSpPr>
          <p:nvPr>
            <p:ph type="title"/>
          </p:nvPr>
        </p:nvSpPr>
        <p:spPr>
          <a:xfrm>
            <a:off x="838200" y="365125"/>
            <a:ext cx="10515600" cy="1325563"/>
          </a:xfrm>
        </p:spPr>
        <p:txBody>
          <a:bodyPr vert="horz" lIns="91440" tIns="45720" rIns="91440" bIns="45720" rtlCol="0">
            <a:normAutofit/>
          </a:bodyPr>
          <a:lstStyle/>
          <a:p>
            <a:r>
              <a:rPr lang="en-US" sz="4200" b="1">
                <a:solidFill>
                  <a:srgbClr val="FFFFFF"/>
                </a:solidFill>
                <a:latin typeface="Consolas" panose="020B0609020204030204" pitchFamily="49" charset="0"/>
                <a:ea typeface="+mj-lt"/>
                <a:cs typeface="+mj-lt"/>
              </a:rPr>
              <a:t>Recommendations</a:t>
            </a:r>
            <a:br>
              <a:rPr lang="en-US" sz="4200" b="1">
                <a:solidFill>
                  <a:srgbClr val="FFFFFF"/>
                </a:solidFill>
                <a:latin typeface="Consolas" panose="020B0609020204030204" pitchFamily="49" charset="0"/>
                <a:ea typeface="+mj-lt"/>
                <a:cs typeface="+mj-lt"/>
              </a:rPr>
            </a:br>
            <a:endParaRPr lang="en-US" sz="4200">
              <a:solidFill>
                <a:srgbClr val="FFFFFF"/>
              </a:solidFill>
              <a:latin typeface="Consolas" panose="020B0609020204030204" pitchFamily="49" charset="0"/>
              <a:cs typeface="Calibri"/>
            </a:endParaRPr>
          </a:p>
        </p:txBody>
      </p:sp>
      <p:sp>
        <p:nvSpPr>
          <p:cNvPr id="125" name="sketchy line">
            <a:extLst>
              <a:ext uri="{FF2B5EF4-FFF2-40B4-BE49-F238E27FC236}">
                <a16:creationId xmlns:a16="http://schemas.microsoft.com/office/drawing/2014/main" id="{7E2BE7F7-CA89-4002-ACCE-A478AEA24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 y="1681544"/>
            <a:ext cx="9692640" cy="18288"/>
          </a:xfrm>
          <a:custGeom>
            <a:avLst/>
            <a:gdLst>
              <a:gd name="connsiteX0" fmla="*/ 0 w 9692640"/>
              <a:gd name="connsiteY0" fmla="*/ 0 h 18288"/>
              <a:gd name="connsiteX1" fmla="*/ 401552 w 9692640"/>
              <a:gd name="connsiteY1" fmla="*/ 0 h 18288"/>
              <a:gd name="connsiteX2" fmla="*/ 996957 w 9692640"/>
              <a:gd name="connsiteY2" fmla="*/ 0 h 18288"/>
              <a:gd name="connsiteX3" fmla="*/ 1398509 w 9692640"/>
              <a:gd name="connsiteY3" fmla="*/ 0 h 18288"/>
              <a:gd name="connsiteX4" fmla="*/ 2090841 w 9692640"/>
              <a:gd name="connsiteY4" fmla="*/ 0 h 18288"/>
              <a:gd name="connsiteX5" fmla="*/ 2686246 w 9692640"/>
              <a:gd name="connsiteY5" fmla="*/ 0 h 18288"/>
              <a:gd name="connsiteX6" fmla="*/ 3475504 w 9692640"/>
              <a:gd name="connsiteY6" fmla="*/ 0 h 18288"/>
              <a:gd name="connsiteX7" fmla="*/ 4361688 w 9692640"/>
              <a:gd name="connsiteY7" fmla="*/ 0 h 18288"/>
              <a:gd name="connsiteX8" fmla="*/ 5054019 w 9692640"/>
              <a:gd name="connsiteY8" fmla="*/ 0 h 18288"/>
              <a:gd name="connsiteX9" fmla="*/ 5940204 w 9692640"/>
              <a:gd name="connsiteY9" fmla="*/ 0 h 18288"/>
              <a:gd name="connsiteX10" fmla="*/ 6632535 w 9692640"/>
              <a:gd name="connsiteY10" fmla="*/ 0 h 18288"/>
              <a:gd name="connsiteX11" fmla="*/ 7034087 w 9692640"/>
              <a:gd name="connsiteY11" fmla="*/ 0 h 18288"/>
              <a:gd name="connsiteX12" fmla="*/ 7532566 w 9692640"/>
              <a:gd name="connsiteY12" fmla="*/ 0 h 18288"/>
              <a:gd name="connsiteX13" fmla="*/ 8418750 w 9692640"/>
              <a:gd name="connsiteY13" fmla="*/ 0 h 18288"/>
              <a:gd name="connsiteX14" fmla="*/ 9692640 w 9692640"/>
              <a:gd name="connsiteY14" fmla="*/ 0 h 18288"/>
              <a:gd name="connsiteX15" fmla="*/ 9692640 w 9692640"/>
              <a:gd name="connsiteY15" fmla="*/ 18288 h 18288"/>
              <a:gd name="connsiteX16" fmla="*/ 9000309 w 9692640"/>
              <a:gd name="connsiteY16" fmla="*/ 18288 h 18288"/>
              <a:gd name="connsiteX17" fmla="*/ 8307977 w 9692640"/>
              <a:gd name="connsiteY17" fmla="*/ 18288 h 18288"/>
              <a:gd name="connsiteX18" fmla="*/ 7712572 w 9692640"/>
              <a:gd name="connsiteY18" fmla="*/ 18288 h 18288"/>
              <a:gd name="connsiteX19" fmla="*/ 7214093 w 9692640"/>
              <a:gd name="connsiteY19" fmla="*/ 18288 h 18288"/>
              <a:gd name="connsiteX20" fmla="*/ 6327909 w 9692640"/>
              <a:gd name="connsiteY20" fmla="*/ 18288 h 18288"/>
              <a:gd name="connsiteX21" fmla="*/ 5635578 w 9692640"/>
              <a:gd name="connsiteY21" fmla="*/ 18288 h 18288"/>
              <a:gd name="connsiteX22" fmla="*/ 4846320 w 9692640"/>
              <a:gd name="connsiteY22" fmla="*/ 18288 h 18288"/>
              <a:gd name="connsiteX23" fmla="*/ 4444768 w 9692640"/>
              <a:gd name="connsiteY23" fmla="*/ 18288 h 18288"/>
              <a:gd name="connsiteX24" fmla="*/ 3946289 w 9692640"/>
              <a:gd name="connsiteY24" fmla="*/ 18288 h 18288"/>
              <a:gd name="connsiteX25" fmla="*/ 3253958 w 9692640"/>
              <a:gd name="connsiteY25" fmla="*/ 18288 h 18288"/>
              <a:gd name="connsiteX26" fmla="*/ 2464700 w 9692640"/>
              <a:gd name="connsiteY26" fmla="*/ 18288 h 18288"/>
              <a:gd name="connsiteX27" fmla="*/ 2063148 w 9692640"/>
              <a:gd name="connsiteY27" fmla="*/ 18288 h 18288"/>
              <a:gd name="connsiteX28" fmla="*/ 1661595 w 9692640"/>
              <a:gd name="connsiteY28" fmla="*/ 18288 h 18288"/>
              <a:gd name="connsiteX29" fmla="*/ 969264 w 9692640"/>
              <a:gd name="connsiteY29" fmla="*/ 18288 h 18288"/>
              <a:gd name="connsiteX30" fmla="*/ 0 w 9692640"/>
              <a:gd name="connsiteY30" fmla="*/ 18288 h 18288"/>
              <a:gd name="connsiteX31" fmla="*/ 0 w 9692640"/>
              <a:gd name="connsiteY3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7561BB8-EE85-15E2-A745-60EB29DACE63}"/>
              </a:ext>
            </a:extLst>
          </p:cNvPr>
          <p:cNvSpPr>
            <a:spLocks noGrp="1"/>
          </p:cNvSpPr>
          <p:nvPr>
            <p:ph idx="1"/>
          </p:nvPr>
        </p:nvSpPr>
        <p:spPr>
          <a:xfrm>
            <a:off x="838200" y="2004446"/>
            <a:ext cx="10515600" cy="4176897"/>
          </a:xfrm>
        </p:spPr>
        <p:txBody>
          <a:bodyPr vert="horz" lIns="91440" tIns="45720" rIns="91440" bIns="45720" rtlCol="0">
            <a:normAutofit/>
          </a:bodyPr>
          <a:lstStyle/>
          <a:p>
            <a:pPr marL="0" indent="0">
              <a:buNone/>
            </a:pPr>
            <a:r>
              <a:rPr lang="en-US" sz="1500" b="1">
                <a:solidFill>
                  <a:srgbClr val="FFFFFF"/>
                </a:solidFill>
                <a:latin typeface="Consolas"/>
                <a:cs typeface="Calibri"/>
              </a:rPr>
              <a:t>In the future, for countries, including France, to avoid such a tragedy they’ll need to implement specific:</a:t>
            </a:r>
          </a:p>
          <a:p>
            <a:endParaRPr lang="en-US" sz="1500" b="1">
              <a:solidFill>
                <a:srgbClr val="FFFFFF"/>
              </a:solidFill>
              <a:latin typeface="Consolas"/>
              <a:cs typeface="Calibri"/>
            </a:endParaRPr>
          </a:p>
          <a:p>
            <a:r>
              <a:rPr lang="en-US" sz="1500" b="1">
                <a:solidFill>
                  <a:srgbClr val="FFFFFF"/>
                </a:solidFill>
                <a:latin typeface="Consolas"/>
                <a:cs typeface="Calibri"/>
              </a:rPr>
              <a:t>Procedures: Specific procedures include rules and escape routes in case of a flood to reduce casualties and tools in case of emergencies. Also, creating a plan following each step to work through the incident, having organization. They could also include continuous vetting </a:t>
            </a:r>
            <a:r>
              <a:rPr lang="en-US" sz="1500" b="1">
                <a:solidFill>
                  <a:srgbClr val="FFFFFF"/>
                </a:solidFill>
                <a:latin typeface="Calibri"/>
                <a:cs typeface="Calibri"/>
              </a:rPr>
              <a:t>regularly</a:t>
            </a:r>
            <a:r>
              <a:rPr lang="en-US" sz="1500" b="1">
                <a:solidFill>
                  <a:srgbClr val="FFFFFF"/>
                </a:solidFill>
                <a:ea typeface="+mn-lt"/>
                <a:cs typeface="+mn-lt"/>
              </a:rPr>
              <a:t> reviewing a cleared individual's background to ensure they continue to meet security clearance requirements and should continue to hold positions of trust</a:t>
            </a:r>
            <a:r>
              <a:rPr lang="en-US" sz="1500">
                <a:solidFill>
                  <a:srgbClr val="FFFFFF"/>
                </a:solidFill>
                <a:ea typeface="+mn-lt"/>
                <a:cs typeface="+mn-lt"/>
              </a:rPr>
              <a:t>.</a:t>
            </a:r>
            <a:r>
              <a:rPr lang="en-US" sz="1500" b="1">
                <a:solidFill>
                  <a:srgbClr val="FFFFFF"/>
                </a:solidFill>
                <a:latin typeface="Consolas"/>
                <a:cs typeface="Calibri"/>
              </a:rPr>
              <a:t> </a:t>
            </a:r>
          </a:p>
          <a:p>
            <a:endParaRPr lang="en-US" sz="1500" b="1">
              <a:solidFill>
                <a:srgbClr val="FFFFFF"/>
              </a:solidFill>
              <a:latin typeface="Consolas"/>
              <a:cs typeface="Calibri"/>
            </a:endParaRPr>
          </a:p>
          <a:p>
            <a:r>
              <a:rPr lang="en-US" sz="1500" b="1">
                <a:solidFill>
                  <a:srgbClr val="FFFFFF"/>
                </a:solidFill>
                <a:latin typeface="Consolas"/>
                <a:cs typeface="Calibri"/>
              </a:rPr>
              <a:t>Security: For security measures we can use our cyber security experts to better help prevent these catastrophes, through filtering out specific words and phrases that relay messages of harm or knowledge to the public and sending it to the authorities. Also, detecting possible hackers who pose a threat to the security of a country or those in proximity of a dangerous area like a dam system, by placing authenticators and firewalls we can protect these systems; and viewing call logs, emails, camera footage, background checks, etc.</a:t>
            </a:r>
          </a:p>
        </p:txBody>
      </p:sp>
      <p:sp>
        <p:nvSpPr>
          <p:cNvPr id="5" name="TextBox 4">
            <a:extLst>
              <a:ext uri="{FF2B5EF4-FFF2-40B4-BE49-F238E27FC236}">
                <a16:creationId xmlns:a16="http://schemas.microsoft.com/office/drawing/2014/main" id="{EE55A940-5AEE-3162-11F6-85801E8BC6B5}"/>
              </a:ext>
            </a:extLst>
          </p:cNvPr>
          <p:cNvSpPr txBox="1"/>
          <p:nvPr/>
        </p:nvSpPr>
        <p:spPr>
          <a:xfrm>
            <a:off x="8833555" y="2605851"/>
            <a:ext cx="329259" cy="254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1271220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7</Slides>
  <Notes>4</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Malpasset Dam Incident Analysis</vt:lpstr>
      <vt:lpstr>Opening Statement</vt:lpstr>
      <vt:lpstr>The Tragedy of the Malpasset Dam</vt:lpstr>
      <vt:lpstr>Suspects</vt:lpstr>
      <vt:lpstr>Motives</vt:lpstr>
      <vt:lpstr>Importance to DHS</vt:lpstr>
      <vt:lpstr>Recommendations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Neveah Charles</dc:creator>
  <cp:revision>3</cp:revision>
  <dcterms:created xsi:type="dcterms:W3CDTF">2023-01-20T15:11:26Z</dcterms:created>
  <dcterms:modified xsi:type="dcterms:W3CDTF">2024-04-18T19:58:02Z</dcterms:modified>
</cp:coreProperties>
</file>

<file path=docProps/thumbnail.jpeg>
</file>